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109" d="100"/>
          <a:sy n="109" d="100"/>
        </p:scale>
        <p:origin x="168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04C852-C358-48F4-956F-E474A6B4DBC2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B112F7-94AC-4F00-9800-3630211B3F8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83589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FBE92-F3B8-4C68-9F49-3081F8139553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01D4E3-99B9-4F6A-851C-4BFD8E381B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8754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1D4E3-99B9-4F6A-851C-4BFD8E381B91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MİLLİYETÇİLİK: TANIM TARTIŞMALARI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Hobsbawm</a:t>
            </a:r>
            <a:r>
              <a:rPr lang="tr-TR" dirty="0" smtClean="0"/>
              <a:t>: «Nations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Nationalism</a:t>
            </a:r>
            <a:r>
              <a:rPr lang="tr-TR" dirty="0" smtClean="0"/>
              <a:t>»</a:t>
            </a:r>
            <a:br>
              <a:rPr lang="tr-TR" dirty="0" smtClean="0"/>
            </a:br>
            <a:r>
              <a:rPr lang="tr-TR" dirty="0" smtClean="0"/>
              <a:t> Tartışılacak Önermeler</a:t>
            </a:r>
            <a:endParaRPr lang="tr-TR" dirty="0"/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2708920"/>
            <a:ext cx="8229600" cy="2391419"/>
          </a:xfrm>
          <a:prstGeom prst="rect">
            <a:avLst/>
          </a:prstGeom>
        </p:spPr>
      </p:pic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Hobsbawm</a:t>
            </a:r>
            <a:r>
              <a:rPr lang="tr-TR" dirty="0" smtClean="0"/>
              <a:t>: Tartışılacak Önermeler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764317"/>
            <a:ext cx="8229600" cy="2197728"/>
          </a:xfrm>
          <a:prstGeom prst="rect">
            <a:avLst/>
          </a:prstGeom>
        </p:spPr>
      </p:pic>
    </p:spTree>
  </p:cSld>
  <p:clrMapOvr>
    <a:masterClrMapping/>
  </p:clrMapOvr>
  <p:transition advTm="39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Hobsbawm</a:t>
            </a:r>
            <a:r>
              <a:rPr lang="tr-TR" dirty="0" smtClean="0"/>
              <a:t>: Tartışılacak Önermeler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187687"/>
            <a:ext cx="8229600" cy="33509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Hobsbawm</a:t>
            </a:r>
            <a:r>
              <a:rPr lang="tr-TR" dirty="0" smtClean="0"/>
              <a:t>: Tartışılacak Önermeler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405664" y="-3843809"/>
            <a:ext cx="8934450" cy="36000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2348880"/>
            <a:ext cx="7236905" cy="291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Hobsbawm</a:t>
            </a:r>
            <a:r>
              <a:rPr lang="tr-TR" dirty="0" smtClean="0"/>
              <a:t>: </a:t>
            </a:r>
            <a:r>
              <a:rPr lang="tr-TR" dirty="0" err="1" smtClean="0"/>
              <a:t>Tartılaşacak</a:t>
            </a:r>
            <a:r>
              <a:rPr lang="tr-TR" dirty="0" smtClean="0"/>
              <a:t> Önermeler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074093"/>
            <a:ext cx="8229600" cy="35781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Hobsbawm</a:t>
            </a:r>
            <a:r>
              <a:rPr lang="tr-TR" dirty="0" smtClean="0"/>
              <a:t>: Tartışılacak Önermeler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758435"/>
            <a:ext cx="8229600" cy="2209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179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Hobsbawm</a:t>
            </a:r>
            <a:r>
              <a:rPr lang="tr-TR" dirty="0" smtClean="0"/>
              <a:t>: Tartışılacak Önermeler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pPr marL="457200" lvl="1" indent="0">
              <a:buNone/>
            </a:pPr>
            <a:endParaRPr lang="tr-TR" dirty="0" smtClean="0"/>
          </a:p>
          <a:p>
            <a:pPr lvl="1"/>
            <a:endParaRPr lang="tr-TR" dirty="0" smtClean="0"/>
          </a:p>
          <a:p>
            <a:pPr lvl="1"/>
            <a:endParaRPr lang="tr-TR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373" y="2204864"/>
            <a:ext cx="7995254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47154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1526</TotalTime>
  <Words>36</Words>
  <Application>Microsoft Office PowerPoint</Application>
  <PresentationFormat>Ekran Gösterisi (4:3)</PresentationFormat>
  <Paragraphs>11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Calibri</vt:lpstr>
      <vt:lpstr>Ofis Teması</vt:lpstr>
      <vt:lpstr>MİLLİYETÇİLİK: TANIM TARTIŞMALARI</vt:lpstr>
      <vt:lpstr>Hobsbawm: «Nations and Nationalism»  Tartışılacak Önermeler</vt:lpstr>
      <vt:lpstr>Hobsbawm: Tartışılacak Önermeler</vt:lpstr>
      <vt:lpstr>Hobsbawm: Tartışılacak Önermeler</vt:lpstr>
      <vt:lpstr>Hobsbawm: Tartışılacak Önermeler</vt:lpstr>
      <vt:lpstr>Hobsbawm: Tartılaşacak Önermeler</vt:lpstr>
      <vt:lpstr>Hobsbawm: Tartışılacak Önermeler</vt:lpstr>
      <vt:lpstr>Hobsbawm: Tartışılacak Önermeler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ULUSLARI İLİŞKİLER TEORİLERİ VE ÖRGÜTLER</dc:title>
  <dc:creator>Cenk</dc:creator>
  <cp:lastModifiedBy>CENK</cp:lastModifiedBy>
  <cp:revision>31</cp:revision>
  <dcterms:created xsi:type="dcterms:W3CDTF">2014-02-18T21:50:20Z</dcterms:created>
  <dcterms:modified xsi:type="dcterms:W3CDTF">2019-11-19T10:56:24Z</dcterms:modified>
</cp:coreProperties>
</file>