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MİLLİYETÇİLİK: TANIM TARTIŞMALARI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Hobsbawm</a:t>
            </a:r>
            <a:r>
              <a:rPr lang="tr-TR" dirty="0" smtClean="0"/>
              <a:t>: «Nations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Nationalism</a:t>
            </a:r>
            <a:r>
              <a:rPr lang="tr-TR" dirty="0" smtClean="0"/>
              <a:t>»</a:t>
            </a:r>
            <a:br>
              <a:rPr lang="tr-TR" dirty="0" smtClean="0"/>
            </a:br>
            <a:r>
              <a:rPr lang="tr-TR" dirty="0" smtClean="0"/>
              <a:t> Tartışılacak Önermeler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2708920"/>
            <a:ext cx="8229600" cy="2391419"/>
          </a:xfrm>
          <a:prstGeom prst="rect">
            <a:avLst/>
          </a:prstGeom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Hobsbawm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764317"/>
            <a:ext cx="8229600" cy="2197728"/>
          </a:xfrm>
          <a:prstGeom prst="rect">
            <a:avLst/>
          </a:prstGeom>
        </p:spPr>
      </p:pic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Hobsbawm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87687"/>
            <a:ext cx="8229600" cy="33509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Hobsbawm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05664" y="-3843809"/>
            <a:ext cx="8934450" cy="36000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348880"/>
            <a:ext cx="7236905" cy="291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Hobsbawm</a:t>
            </a:r>
            <a:r>
              <a:rPr lang="tr-TR" dirty="0" smtClean="0"/>
              <a:t>: </a:t>
            </a:r>
            <a:r>
              <a:rPr lang="tr-TR" dirty="0" err="1" smtClean="0"/>
              <a:t>Tartılaşacak</a:t>
            </a:r>
            <a:r>
              <a:rPr lang="tr-TR" dirty="0" smtClean="0"/>
              <a:t> Önermeler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74093"/>
            <a:ext cx="8229600" cy="3578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Hobsbawm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758435"/>
            <a:ext cx="8229600" cy="220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7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Hobsbawm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pPr marL="457200" lvl="1" indent="0">
              <a:buNone/>
            </a:pPr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373" y="2204864"/>
            <a:ext cx="7995254" cy="20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7154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36</Words>
  <Application>Microsoft Office PowerPoint</Application>
  <PresentationFormat>Ekran Gösterisi (4:3)</PresentationFormat>
  <Paragraphs>11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MİLLİYETÇİLİK: TANIM TARTIŞMALARI</vt:lpstr>
      <vt:lpstr>Hobsbawm: «Nations and Nationalism»  Tartışılacak Önermeler</vt:lpstr>
      <vt:lpstr>Hobsbawm: Tartışılacak Önermeler</vt:lpstr>
      <vt:lpstr>Hobsbawm: Tartışılacak Önermeler</vt:lpstr>
      <vt:lpstr>Hobsbawm: Tartışılacak Önermeler</vt:lpstr>
      <vt:lpstr>Hobsbawm: Tartılaşacak Önermeler</vt:lpstr>
      <vt:lpstr>Hobsbawm: Tartışılacak Önermeler</vt:lpstr>
      <vt:lpstr>Hobsbawm: Tartışılacak Önermeler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31</cp:revision>
  <dcterms:created xsi:type="dcterms:W3CDTF">2014-02-18T21:50:20Z</dcterms:created>
  <dcterms:modified xsi:type="dcterms:W3CDTF">2019-11-19T10:56:24Z</dcterms:modified>
</cp:coreProperties>
</file>