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11.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M.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Stokes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-Türkiye’de Arabesk Olayı-4. Arabesk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11.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>
                <a:latin typeface="Bell MT" pitchFamily="18" charset="0"/>
              </a:rPr>
              <a:t>Martin </a:t>
            </a:r>
            <a:r>
              <a:rPr lang="tr-TR" sz="2400" dirty="0" err="1">
                <a:latin typeface="Bell MT" pitchFamily="18" charset="0"/>
              </a:rPr>
              <a:t>Stokes</a:t>
            </a:r>
            <a:r>
              <a:rPr lang="tr-TR" sz="2400" dirty="0">
                <a:latin typeface="Bell MT" pitchFamily="18" charset="0"/>
              </a:rPr>
              <a:t> (1998). </a:t>
            </a:r>
            <a:r>
              <a:rPr lang="tr-TR" sz="2400" i="1" dirty="0">
                <a:latin typeface="Bell MT" pitchFamily="18" charset="0"/>
              </a:rPr>
              <a:t>Türkiye’de Arabesk Olayı.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4. Arabesk </a:t>
            </a:r>
            <a:r>
              <a:rPr lang="tr-TR" sz="2400" dirty="0">
                <a:latin typeface="Bell MT" pitchFamily="18" charset="0"/>
              </a:rPr>
              <a:t>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Türkiye’de Arabesk Olayı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dördüncü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argümanlar şunlar:</a:t>
            </a:r>
          </a:p>
          <a:p>
            <a:r>
              <a:rPr lang="tr-TR" sz="2400" dirty="0">
                <a:latin typeface="Bell MT" pitchFamily="18" charset="0"/>
              </a:rPr>
              <a:t>Arabesk müziğin ortaya çıkışı ve hemen ardından ekonomik manada geri kalmış dezavantajlı bir çevre ve daha da önemlisi bu çevrenin </a:t>
            </a:r>
            <a:r>
              <a:rPr lang="en-GB" sz="2400" dirty="0">
                <a:latin typeface="Bell MT" pitchFamily="18" charset="0"/>
              </a:rPr>
              <a:t>“</a:t>
            </a:r>
            <a:r>
              <a:rPr lang="tr-TR" sz="2400" dirty="0">
                <a:latin typeface="Bell MT" pitchFamily="18" charset="0"/>
              </a:rPr>
              <a:t>kusurlu, gayri-estetik</a:t>
            </a:r>
            <a:r>
              <a:rPr lang="en-GB" sz="2400" dirty="0">
                <a:latin typeface="Bell MT" pitchFamily="18" charset="0"/>
              </a:rPr>
              <a:t>“</a:t>
            </a:r>
            <a:r>
              <a:rPr lang="tr-TR" sz="2400" dirty="0">
                <a:latin typeface="Bell MT" pitchFamily="18" charset="0"/>
              </a:rPr>
              <a:t> kültürü ile eşleştirilmesi; bu eşleştirmenin ve damgalamanın kurulmasında Şerif Mardin ve Niyazi </a:t>
            </a:r>
            <a:r>
              <a:rPr lang="tr-TR" sz="2400" dirty="0" err="1">
                <a:latin typeface="Bell MT" pitchFamily="18" charset="0"/>
              </a:rPr>
              <a:t>Berkes</a:t>
            </a:r>
            <a:r>
              <a:rPr lang="tr-TR" sz="2400" dirty="0">
                <a:latin typeface="Bell MT" pitchFamily="18" charset="0"/>
              </a:rPr>
              <a:t> gibi Türkiye’de </a:t>
            </a:r>
            <a:r>
              <a:rPr lang="tr-TR" sz="2400">
                <a:latin typeface="Bell MT" pitchFamily="18" charset="0"/>
              </a:rPr>
              <a:t>kabul görmüş </a:t>
            </a:r>
            <a:r>
              <a:rPr lang="tr-TR" sz="2400" dirty="0">
                <a:latin typeface="Bell MT" pitchFamily="18" charset="0"/>
              </a:rPr>
              <a:t>sosyologların başı çekmesi</a:t>
            </a:r>
          </a:p>
          <a:p>
            <a:r>
              <a:rPr lang="tr-TR" sz="2400" dirty="0">
                <a:latin typeface="Bell MT" pitchFamily="18" charset="0"/>
              </a:rPr>
              <a:t>Arabeskin müzisyenler, icra kanalları ve dinleyiciler temelinde ele alınan karmaşıklığı ve geri kalmışlık-</a:t>
            </a:r>
            <a:r>
              <a:rPr lang="tr-TR" sz="2400" dirty="0" err="1">
                <a:latin typeface="Bell MT" pitchFamily="18" charset="0"/>
              </a:rPr>
              <a:t>dezavantajlılık</a:t>
            </a:r>
            <a:r>
              <a:rPr lang="tr-TR" sz="2400" dirty="0">
                <a:latin typeface="Bell MT" pitchFamily="18" charset="0"/>
              </a:rPr>
              <a:t> sarmalından öte yaygınlığı ve anlamlılığı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367</Words>
  <Application>Microsoft Office PowerPoint</Application>
  <PresentationFormat>On-screen Show (4:3)</PresentationFormat>
  <Paragraphs>16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11. hafta</vt:lpstr>
      <vt:lpstr>11. hafta</vt:lpstr>
      <vt:lpstr>11. hafta</vt:lpstr>
      <vt:lpstr>11. hafta</vt:lpstr>
      <vt:lpstr>11.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31</cp:revision>
  <dcterms:created xsi:type="dcterms:W3CDTF">2018-05-08T13:48:36Z</dcterms:created>
  <dcterms:modified xsi:type="dcterms:W3CDTF">2018-06-14T19:09:19Z</dcterms:modified>
</cp:coreProperties>
</file>