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3" r:id="rId7"/>
    <p:sldId id="265" r:id="rId8"/>
    <p:sldId id="267" r:id="rId9"/>
    <p:sldId id="26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3D211-BF3E-43FC-8957-A235A4CDF12C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1451A-D7CA-4BFD-BC98-76E7DA1096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862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3D211-BF3E-43FC-8957-A235A4CDF12C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1451A-D7CA-4BFD-BC98-76E7DA1096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094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3D211-BF3E-43FC-8957-A235A4CDF12C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1451A-D7CA-4BFD-BC98-76E7DA1096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704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3D211-BF3E-43FC-8957-A235A4CDF12C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1451A-D7CA-4BFD-BC98-76E7DA1096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553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3D211-BF3E-43FC-8957-A235A4CDF12C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1451A-D7CA-4BFD-BC98-76E7DA1096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918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3D211-BF3E-43FC-8957-A235A4CDF12C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1451A-D7CA-4BFD-BC98-76E7DA1096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082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3D211-BF3E-43FC-8957-A235A4CDF12C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1451A-D7CA-4BFD-BC98-76E7DA1096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664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3D211-BF3E-43FC-8957-A235A4CDF12C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1451A-D7CA-4BFD-BC98-76E7DA1096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533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3D211-BF3E-43FC-8957-A235A4CDF12C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1451A-D7CA-4BFD-BC98-76E7DA1096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306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3D211-BF3E-43FC-8957-A235A4CDF12C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1451A-D7CA-4BFD-BC98-76E7DA1096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802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3D211-BF3E-43FC-8957-A235A4CDF12C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1451A-D7CA-4BFD-BC98-76E7DA1096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730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33D211-BF3E-43FC-8957-A235A4CDF12C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B1451A-D7CA-4BFD-BC98-76E7DA1096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421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139495"/>
            <a:ext cx="10229603" cy="1059914"/>
          </a:xfrm>
        </p:spPr>
        <p:txBody>
          <a:bodyPr/>
          <a:lstStyle/>
          <a:p>
            <a:r>
              <a:rPr lang="tr-TR" b="1" dirty="0" smtClean="0"/>
              <a:t>Hayvanlarda Nakil ve Refah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341120"/>
            <a:ext cx="10633364" cy="5332812"/>
          </a:xfrm>
        </p:spPr>
        <p:txBody>
          <a:bodyPr>
            <a:normAutofit/>
          </a:bodyPr>
          <a:lstStyle/>
          <a:p>
            <a:r>
              <a:rPr lang="tr-TR" dirty="0" smtClean="0"/>
              <a:t>Hayvanlar çeşitli amaçlarla karayolu, denizyolu ve havayoluyla çeşitli sürelerde bir yerden bir yere nakledilmektedir. </a:t>
            </a:r>
          </a:p>
          <a:p>
            <a:pPr marL="0" indent="0">
              <a:buNone/>
            </a:pPr>
            <a:r>
              <a:rPr lang="tr-TR" dirty="0" smtClean="0"/>
              <a:t>Bu nedenle </a:t>
            </a:r>
          </a:p>
          <a:p>
            <a:r>
              <a:rPr lang="tr-TR" dirty="0" smtClean="0"/>
              <a:t>hayvanların nakil araçlarına yüklenme ve boşaltılmaları, </a:t>
            </a:r>
          </a:p>
          <a:p>
            <a:r>
              <a:rPr lang="tr-TR" dirty="0" smtClean="0"/>
              <a:t>aracın dizaynı, </a:t>
            </a:r>
          </a:p>
          <a:p>
            <a:r>
              <a:rPr lang="tr-TR" dirty="0" smtClean="0"/>
              <a:t>nakil zamanı ve süresi, </a:t>
            </a:r>
          </a:p>
          <a:p>
            <a:r>
              <a:rPr lang="tr-TR" dirty="0" smtClean="0"/>
              <a:t>sürüş kalitesi, </a:t>
            </a:r>
          </a:p>
          <a:p>
            <a:r>
              <a:rPr lang="tr-TR" dirty="0" smtClean="0"/>
              <a:t>uzun nakillerde yiyecek ve suyun sağlanması, </a:t>
            </a:r>
          </a:p>
          <a:p>
            <a:r>
              <a:rPr lang="tr-TR" dirty="0" smtClean="0"/>
              <a:t>dinlenme periyodu ve </a:t>
            </a:r>
          </a:p>
          <a:p>
            <a:r>
              <a:rPr lang="tr-TR" dirty="0" smtClean="0"/>
              <a:t>yolculuk planının dikkate alınması gerekir.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37723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Bazı hayvanlar nakilde tür, ırk ve verim yönüne bağlı olarak diğerlerine nazaran taşımanın yaratmış olduğu stresle daha iyi mücadele </a:t>
            </a:r>
            <a:r>
              <a:rPr lang="tr-TR" dirty="0" smtClean="0"/>
              <a:t>edebilir.</a:t>
            </a:r>
          </a:p>
          <a:p>
            <a:r>
              <a:rPr lang="tr-TR" dirty="0" smtClean="0"/>
              <a:t> </a:t>
            </a:r>
            <a:r>
              <a:rPr lang="tr-TR" dirty="0" err="1"/>
              <a:t>Albright</a:t>
            </a:r>
            <a:r>
              <a:rPr lang="tr-TR" dirty="0"/>
              <a:t> (2000) ise nakil sırasında hayvanların stresle başa çıkma yeteneklerinin, sütçü ırklarda etçi ırklara nazaran daha iyi olduğunu belirtmiştir. </a:t>
            </a:r>
            <a:endParaRPr lang="tr-TR" dirty="0" smtClean="0"/>
          </a:p>
          <a:p>
            <a:r>
              <a:rPr lang="tr-TR" dirty="0" smtClean="0"/>
              <a:t>Yıldız </a:t>
            </a:r>
            <a:r>
              <a:rPr lang="tr-TR" dirty="0"/>
              <a:t>ve Saatçi (2009) büyükbaş hayvanların küçükbaş hayvanlara göre uzun mesafelere daha rahat nakledildiğini bildirmiştir.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39021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Nakilin hastalıklara etkisi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b="1" dirty="0" smtClean="0"/>
              <a:t>1. Hastalıklara karşı duyarlılığı artırmaktadır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816881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2. Hastalıkların bulaşma ve yayılma riskini artırabilmektedir.</a:t>
            </a:r>
          </a:p>
        </p:txBody>
      </p:sp>
    </p:spTree>
    <p:extLst>
      <p:ext uri="{BB962C8B-B14F-4D97-AF65-F5344CB8AC3E}">
        <p14:creationId xmlns:p14="http://schemas.microsoft.com/office/powerpoint/2010/main" val="14564816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NAKİLİN CANLI AĞIRLIK KAYBINA ETKİSİ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98054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Nakil ile ilgili uygulamalarda refahın ölçülmesi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tr-TR" b="1" dirty="0" smtClean="0"/>
              <a:t>DAVRANIŞLAR</a:t>
            </a:r>
          </a:p>
        </p:txBody>
      </p:sp>
    </p:spTree>
    <p:extLst>
      <p:ext uri="{BB962C8B-B14F-4D97-AF65-F5344CB8AC3E}">
        <p14:creationId xmlns:p14="http://schemas.microsoft.com/office/powerpoint/2010/main" val="25114614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2. Fizyolojik ve biyokimyasal kriterler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2678637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3. Yaralanma ve </a:t>
            </a:r>
            <a:r>
              <a:rPr lang="tr-TR" b="1" dirty="0" err="1" smtClean="0"/>
              <a:t>Mortalite</a:t>
            </a:r>
            <a:r>
              <a:rPr lang="tr-TR" b="1" dirty="0" smtClean="0"/>
              <a:t> Oranı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96197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4. Et kalitesi ve karkas özellikleri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471661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169</Words>
  <Application>Microsoft Office PowerPoint</Application>
  <PresentationFormat>Geniş ekran</PresentationFormat>
  <Paragraphs>22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Hayvanlarda Nakil ve Refah</vt:lpstr>
      <vt:lpstr>PowerPoint Sunusu</vt:lpstr>
      <vt:lpstr>Nakilin hastalıklara etkisi</vt:lpstr>
      <vt:lpstr>PowerPoint Sunusu</vt:lpstr>
      <vt:lpstr>NAKİLİN CANLI AĞIRLIK KAYBINA ETKİSİ</vt:lpstr>
      <vt:lpstr>Nakil ile ilgili uygulamalarda refahın ölçülmesi</vt:lpstr>
      <vt:lpstr>2. Fizyolojik ve biyokimyasal kriterler</vt:lpstr>
      <vt:lpstr>3. Yaralanma ve Mortalite Oranı</vt:lpstr>
      <vt:lpstr>4. Et kalitesi ve karkas özellikleri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Hayvanlarda Nakil ve Refah</dc:title>
  <dc:creator>user</dc:creator>
  <cp:lastModifiedBy>user</cp:lastModifiedBy>
  <cp:revision>1</cp:revision>
  <dcterms:created xsi:type="dcterms:W3CDTF">2017-05-08T12:01:32Z</dcterms:created>
  <dcterms:modified xsi:type="dcterms:W3CDTF">2017-05-08T12:22:51Z</dcterms:modified>
</cp:coreProperties>
</file>