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>
        <p:scale>
          <a:sx n="123" d="100"/>
          <a:sy n="123" d="100"/>
        </p:scale>
        <p:origin x="-8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02.07.2018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11. Hafta: İslamcılık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Ortadoğu’da İslamcı ideolojinin yükselişi ve Batı’ya yansıması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Avrupa’da azınlıklar sorunuyla beraber İslamcılığın </a:t>
            </a:r>
            <a:r>
              <a:rPr lang="tr-TR" sz="2600" dirty="0" err="1" smtClean="0"/>
              <a:t>sorunsallaşması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İslamcılık siyasal bir yönetim alternatifi oluşturur mu?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Türkiye’de Milli Görüş hareketi ve AKP’nin yükselişi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1468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İslamcı ideoloji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Mevlana </a:t>
            </a:r>
            <a:r>
              <a:rPr lang="tr-TR" sz="2600" dirty="0" err="1" smtClean="0"/>
              <a:t>Mevdudi</a:t>
            </a:r>
            <a:r>
              <a:rPr lang="tr-TR" sz="2600" dirty="0" smtClean="0"/>
              <a:t> (1903 - 1979), </a:t>
            </a:r>
            <a:r>
              <a:rPr lang="tr-TR" sz="2600" dirty="0" err="1" smtClean="0"/>
              <a:t>Seyyid</a:t>
            </a:r>
            <a:r>
              <a:rPr lang="tr-TR" sz="2600" dirty="0" smtClean="0"/>
              <a:t> </a:t>
            </a:r>
            <a:r>
              <a:rPr lang="tr-TR" sz="2600" dirty="0" err="1" smtClean="0"/>
              <a:t>Kutub</a:t>
            </a:r>
            <a:r>
              <a:rPr lang="tr-TR" sz="2600" dirty="0" smtClean="0"/>
              <a:t> (1906-1966) ve Ayetullah Humeyni (1902-1989)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Sünni – Şii ayrımı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İdealize edilmiş bir İslam devleti geçmişine geri dönme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Cahiliye devri tanımı – Sünni / Şii ayrışması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8519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İslamcı ideoloji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Clr>
                <a:srgbClr val="E48312"/>
              </a:buClr>
            </a:pPr>
            <a:r>
              <a:rPr lang="tr-TR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Farklı tarihsel </a:t>
            </a: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referanslar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Modernizmden</a:t>
            </a:r>
            <a:r>
              <a:rPr lang="tr-TR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kopmadan ona mesafe </a:t>
            </a: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alma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İktidar İslam’ın diriltilmesi için ele </a:t>
            </a: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geçirilmelidir</a:t>
            </a:r>
          </a:p>
          <a:p>
            <a:pPr lvl="1">
              <a:buClr>
                <a:srgbClr val="E48312"/>
              </a:buClr>
            </a:pPr>
            <a:endParaRPr lang="tr-TR" sz="26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Bunun </a:t>
            </a:r>
            <a:r>
              <a:rPr lang="tr-TR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için din adamlarının öncülüğünde mücadele </a:t>
            </a: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edilmelidir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Laik rejimlere muhalefet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İslamcı iktidarlara yönelik muhalefet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Reformist/devrimci, silahlı/silahsız, ılımlı/radikal</a:t>
            </a: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521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Sınıfsal dinamikler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Büyük ölçüde kapitalizmle uyumlu bir ideoloji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Ali </a:t>
            </a:r>
            <a:r>
              <a:rPr lang="tr-TR" sz="2600" dirty="0" err="1" smtClean="0"/>
              <a:t>Şeriati</a:t>
            </a:r>
            <a:r>
              <a:rPr lang="tr-TR" sz="2600" dirty="0" smtClean="0"/>
              <a:t> (1933-1977): </a:t>
            </a:r>
            <a:r>
              <a:rPr lang="tr-TR" sz="2600" dirty="0" err="1" smtClean="0"/>
              <a:t>Müstekbir</a:t>
            </a:r>
            <a:r>
              <a:rPr lang="tr-TR" sz="2600" dirty="0" smtClean="0"/>
              <a:t>/</a:t>
            </a:r>
            <a:r>
              <a:rPr lang="tr-TR" sz="2600" dirty="0" err="1" smtClean="0"/>
              <a:t>mustazaf</a:t>
            </a:r>
            <a:r>
              <a:rPr lang="tr-TR" sz="2600" dirty="0" smtClean="0"/>
              <a:t> kavramlarını sol bir çerçevede yorumladı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Üretim ve güç ilişkilerinin değişmesi yerine İslamcı burjuvazinin güçlenmesi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sınıfı üzerinde kurulan hegemonya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93821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Sınıfsal dinamikler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tr-TR" sz="2600" dirty="0" smtClean="0"/>
              <a:t>Dindar burjuvazinin işçi sınıfıyla 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ittifakı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İran’da ve Türkiye’de dindar burjuvazi alt sınıfların desteğini kazanırken, Mısır ve Cezayir’de bu desteği kaybederek başarısızlığa uğradı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sınıfının enformel / mavi yakalı kesimi ile eğitimli / beyaz yakalı kesiminin desteğini alabilme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Nüfus artışı ve kente göç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İşsizliğin artması, sosyal hakların zayıflaması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Solun halkla ilişkisinin zayıflaması, sol söylemin İslamcılar tarafından entegre edilmesi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0877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Laik ideolojilerin krizi ve İslamcılığın yükselişi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Bağımsızlık mücadelelerine önderlik eden laik seçkinler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Ekonomik kalkınma ve adil bölüşüm vaadi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Emperyalizme ve İsrail’e karşı mücadele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Cemal Abdülnasır (1918-1970)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Hedeflerdeki başarısızlık laik rejimlerin rıza üretememesine neden oldu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Dünya düzenindeki dönüşüm: Sovyetlerin yıkılışı ve reel sosyalist alternatifin ortadan kalkması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9246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İslamcılık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tr-TR" sz="2600" dirty="0" smtClean="0"/>
              <a:t>1970’te Necmettin Erbakan liderliğinde Milli Nizam Partisi kuruldu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Milli Görüş: merkez sağın çeperinde kalmış, küçük ve orta ölçekli, tekelci olamayan Anadolu kapitalistlerinin hareketi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Milli Selamet Partisi’nin koalisyon ortaklıkları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1983’te Refah Partisi – Adil Düzen: yoksul kitlelerin desteği sağlandı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1990’larda Anadolu Kaplanları ve MÜSİAD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28 Şubat sonrasında Milli Görüş içinde gelenekçiler-yenilikçiler ayrılığı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smtClean="0"/>
              <a:t>AKP’nin yükselişi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3835528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316</Words>
  <Application>Microsoft Office PowerPoint</Application>
  <PresentationFormat>Özel</PresentationFormat>
  <Paragraphs>78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Siyaset Bilimi II</vt:lpstr>
      <vt:lpstr>Tarihsel süreç</vt:lpstr>
      <vt:lpstr>İslamcı ideoloji</vt:lpstr>
      <vt:lpstr>İslamcı ideoloji</vt:lpstr>
      <vt:lpstr>Sınıfsal dinamikler</vt:lpstr>
      <vt:lpstr>Sınıfsal dinamikler</vt:lpstr>
      <vt:lpstr>Laik ideolojilerin krizi ve İslamcılığın yükselişi</vt:lpstr>
      <vt:lpstr>Türkiye’de İslamcılık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23</cp:revision>
  <dcterms:created xsi:type="dcterms:W3CDTF">2018-06-19T11:27:11Z</dcterms:created>
  <dcterms:modified xsi:type="dcterms:W3CDTF">2018-07-02T17:15:18Z</dcterms:modified>
</cp:coreProperties>
</file>