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1" r:id="rId4"/>
    <p:sldId id="262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4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16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620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21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23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15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997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49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29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0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48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16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52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99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20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415AB5-BC1C-4573-8394-9F0EEA357E36}" type="datetimeFigureOut">
              <a:rPr lang="tr-TR" smtClean="0"/>
              <a:t>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93FEA38-6007-4BB5-96C7-26EDEB2C7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9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BIO311 ACADEMIC PRESENTATION SKILLS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Assoc</a:t>
            </a:r>
            <a:r>
              <a:rPr lang="tr-TR" dirty="0" smtClean="0"/>
              <a:t>. Prof. Dr. Fadime Kıran</a:t>
            </a:r>
          </a:p>
          <a:p>
            <a:r>
              <a:rPr lang="tr-TR" dirty="0" err="1" smtClean="0"/>
              <a:t>Assoc</a:t>
            </a:r>
            <a:r>
              <a:rPr lang="tr-TR" dirty="0" smtClean="0"/>
              <a:t>. Prof. Dr. İlker Büyük</a:t>
            </a:r>
          </a:p>
          <a:p>
            <a:r>
              <a:rPr lang="tr-TR" dirty="0" err="1" smtClean="0"/>
              <a:t>Assist</a:t>
            </a:r>
            <a:r>
              <a:rPr lang="tr-TR" dirty="0" smtClean="0"/>
              <a:t>. Prof. Dr. Şeyda Fikirdeşici Ergen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736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Declare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5316" y="2682875"/>
            <a:ext cx="4967489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1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nspire</a:t>
            </a:r>
            <a:r>
              <a:rPr lang="tr-TR" dirty="0" smtClean="0"/>
              <a:t>: ‘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cares</a:t>
            </a:r>
            <a:r>
              <a:rPr lang="tr-TR" dirty="0" smtClean="0"/>
              <a:t>?’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095043"/>
          </a:xfrm>
        </p:spPr>
        <p:txBody>
          <a:bodyPr/>
          <a:lstStyle/>
          <a:p>
            <a:r>
              <a:rPr lang="tr-TR" dirty="0" err="1" smtClean="0"/>
              <a:t>Inspire</a:t>
            </a:r>
            <a:r>
              <a:rPr lang="tr-TR" dirty="0" smtClean="0"/>
              <a:t> </a:t>
            </a:r>
            <a:r>
              <a:rPr lang="en-US" dirty="0" smtClean="0"/>
              <a:t>interest </a:t>
            </a:r>
            <a:r>
              <a:rPr lang="en-US" dirty="0"/>
              <a:t>by appealing to an audience’s concern, imagination, or emotions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436" y="3151021"/>
            <a:ext cx="5280349" cy="331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Show </a:t>
            </a:r>
            <a:r>
              <a:rPr lang="tr-TR" dirty="0" err="1"/>
              <a:t>Expertise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3436013"/>
            <a:ext cx="8825659" cy="726554"/>
          </a:xfrm>
        </p:spPr>
        <p:txBody>
          <a:bodyPr/>
          <a:lstStyle/>
          <a:p>
            <a:r>
              <a:rPr lang="en-US" dirty="0"/>
              <a:t>Exceptional presenters demonstrate confidence in their knowledge of the material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54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913909"/>
          </a:xfrm>
        </p:spPr>
        <p:txBody>
          <a:bodyPr>
            <a:normAutofit/>
          </a:bodyPr>
          <a:lstStyle/>
          <a:p>
            <a:r>
              <a:rPr lang="tr-TR" dirty="0" err="1" smtClean="0"/>
              <a:t>Davis</a:t>
            </a:r>
            <a:r>
              <a:rPr lang="tr-TR" dirty="0"/>
              <a:t>, M. </a:t>
            </a:r>
            <a:r>
              <a:rPr lang="tr-TR" dirty="0" smtClean="0"/>
              <a:t>2005.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Papers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Presentations</a:t>
            </a:r>
            <a:r>
              <a:rPr lang="tr-TR" dirty="0"/>
              <a:t>, </a:t>
            </a:r>
            <a:r>
              <a:rPr lang="tr-TR" dirty="0" err="1" smtClean="0"/>
              <a:t>Revised</a:t>
            </a:r>
            <a:r>
              <a:rPr lang="tr-TR" dirty="0" smtClean="0"/>
              <a:t> Edition </a:t>
            </a:r>
            <a:r>
              <a:rPr lang="tr-TR" dirty="0" err="1" smtClean="0"/>
              <a:t>Elsevier</a:t>
            </a:r>
            <a:endParaRPr lang="tr-TR" dirty="0" smtClean="0"/>
          </a:p>
          <a:p>
            <a:r>
              <a:rPr lang="tr-TR" dirty="0" err="1" smtClean="0"/>
              <a:t>Wallwork</a:t>
            </a:r>
            <a:r>
              <a:rPr lang="tr-TR" dirty="0" smtClean="0"/>
              <a:t>, A. 2016. </a:t>
            </a:r>
            <a:r>
              <a:rPr lang="en-US" dirty="0" smtClean="0"/>
              <a:t>English</a:t>
            </a:r>
            <a:r>
              <a:rPr lang="tr-TR" dirty="0" smtClean="0"/>
              <a:t> </a:t>
            </a:r>
            <a:r>
              <a:rPr lang="en-US" dirty="0" smtClean="0"/>
              <a:t>for Presentations</a:t>
            </a:r>
            <a:r>
              <a:rPr lang="tr-TR" dirty="0" smtClean="0"/>
              <a:t> </a:t>
            </a:r>
            <a:r>
              <a:rPr lang="en-US" dirty="0" smtClean="0"/>
              <a:t>at International</a:t>
            </a:r>
            <a:r>
              <a:rPr lang="tr-TR" dirty="0" smtClean="0"/>
              <a:t> </a:t>
            </a:r>
            <a:r>
              <a:rPr lang="en-US" dirty="0" smtClean="0"/>
              <a:t>Conferences</a:t>
            </a:r>
            <a:r>
              <a:rPr lang="tr-TR" dirty="0" smtClean="0"/>
              <a:t>, </a:t>
            </a:r>
            <a:r>
              <a:rPr lang="tr-TR" dirty="0" err="1" smtClean="0"/>
              <a:t>Springer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Carter, M. 2020. Designing </a:t>
            </a:r>
            <a:r>
              <a:rPr lang="tr-TR" dirty="0" err="1"/>
              <a:t>Science</a:t>
            </a:r>
            <a:r>
              <a:rPr lang="tr-TR" dirty="0"/>
              <a:t> </a:t>
            </a:r>
            <a:r>
              <a:rPr lang="tr-TR" dirty="0" err="1" smtClean="0"/>
              <a:t>Presentations</a:t>
            </a:r>
            <a:r>
              <a:rPr lang="tr-TR" dirty="0" smtClean="0"/>
              <a:t>, </a:t>
            </a:r>
            <a:r>
              <a:rPr lang="en-US" dirty="0"/>
              <a:t>A Visual Guide to Figures, Papers, Slides, Posters, and </a:t>
            </a:r>
            <a:r>
              <a:rPr lang="en-US" dirty="0" smtClean="0"/>
              <a:t>More</a:t>
            </a:r>
            <a:r>
              <a:rPr lang="tr-TR" dirty="0" smtClean="0"/>
              <a:t>,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2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122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 Toplantı Odası</vt:lpstr>
      <vt:lpstr>BIO311 ACADEMIC PRESENTATION SKILLS</vt:lpstr>
      <vt:lpstr>Declare the Question </vt:lpstr>
      <vt:lpstr> Inspire: ‘Who cares?’</vt:lpstr>
      <vt:lpstr> Show Expertise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BIO311 ACADEMIC PRESENTATION SKILLS</dc:title>
  <dc:creator>hp_ergen</dc:creator>
  <cp:lastModifiedBy>hp_ergen</cp:lastModifiedBy>
  <cp:revision>5</cp:revision>
  <dcterms:created xsi:type="dcterms:W3CDTF">2020-10-03T16:30:44Z</dcterms:created>
  <dcterms:modified xsi:type="dcterms:W3CDTF">2020-10-03T16:37:33Z</dcterms:modified>
</cp:coreProperties>
</file>