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  <p:sldId id="260" r:id="rId3"/>
    <p:sldId id="261" r:id="rId4"/>
    <p:sldId id="262" r:id="rId5"/>
    <p:sldId id="258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142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7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164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16206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211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1237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153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89974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49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290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806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484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3165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3528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899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2924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920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9415AB5-BC1C-4573-8394-9F0EEA357E36}" type="datetimeFigureOut">
              <a:rPr lang="tr-TR" smtClean="0"/>
              <a:t>3.10.2020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93FEA38-6007-4BB5-96C7-26EDEB2C7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39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BIO311 ACADEMIC PRESENTATION SKILLS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 smtClean="0"/>
              <a:t>Assoc</a:t>
            </a:r>
            <a:r>
              <a:rPr lang="tr-TR" dirty="0" smtClean="0"/>
              <a:t>. Prof. Dr. Fadime Kıran</a:t>
            </a:r>
          </a:p>
          <a:p>
            <a:r>
              <a:rPr lang="tr-TR" dirty="0" err="1" smtClean="0"/>
              <a:t>Assoc</a:t>
            </a:r>
            <a:r>
              <a:rPr lang="tr-TR" dirty="0" smtClean="0"/>
              <a:t>. Prof. Dr. İlker Büyük</a:t>
            </a:r>
          </a:p>
          <a:p>
            <a:r>
              <a:rPr lang="tr-TR" dirty="0" err="1" smtClean="0"/>
              <a:t>Assist</a:t>
            </a:r>
            <a:r>
              <a:rPr lang="tr-TR" dirty="0" smtClean="0"/>
              <a:t>. Prof. Dr. Şeyda Fikirdeşici Ergen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7363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Declare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Question</a:t>
            </a:r>
            <a:r>
              <a:rPr lang="tr-TR" dirty="0"/>
              <a:t> 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35316" y="2682875"/>
            <a:ext cx="4967489" cy="325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81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nspire</a:t>
            </a:r>
            <a:r>
              <a:rPr lang="tr-TR" dirty="0" smtClean="0"/>
              <a:t>: ‘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cares</a:t>
            </a:r>
            <a:r>
              <a:rPr lang="tr-TR" dirty="0" smtClean="0"/>
              <a:t>?’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1095043"/>
          </a:xfrm>
        </p:spPr>
        <p:txBody>
          <a:bodyPr/>
          <a:lstStyle/>
          <a:p>
            <a:r>
              <a:rPr lang="tr-TR" dirty="0" err="1" smtClean="0"/>
              <a:t>Inspire</a:t>
            </a:r>
            <a:r>
              <a:rPr lang="tr-TR" dirty="0" smtClean="0"/>
              <a:t> </a:t>
            </a:r>
            <a:r>
              <a:rPr lang="en-US" dirty="0" smtClean="0"/>
              <a:t>interest </a:t>
            </a:r>
            <a:r>
              <a:rPr lang="en-US" dirty="0"/>
              <a:t>by appealing to an audience’s concern, imagination, or emotions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436" y="3151021"/>
            <a:ext cx="5280349" cy="3317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90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Show </a:t>
            </a:r>
            <a:r>
              <a:rPr lang="tr-TR" dirty="0" err="1"/>
              <a:t>Expertise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3436013"/>
            <a:ext cx="8825659" cy="726554"/>
          </a:xfrm>
        </p:spPr>
        <p:txBody>
          <a:bodyPr/>
          <a:lstStyle/>
          <a:p>
            <a:r>
              <a:rPr lang="en-US" dirty="0"/>
              <a:t>Exceptional presenters demonstrate confidence in their knowledge of the material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2545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1913909"/>
          </a:xfrm>
        </p:spPr>
        <p:txBody>
          <a:bodyPr>
            <a:normAutofit/>
          </a:bodyPr>
          <a:lstStyle/>
          <a:p>
            <a:r>
              <a:rPr lang="tr-TR" dirty="0" err="1" smtClean="0"/>
              <a:t>Davis</a:t>
            </a:r>
            <a:r>
              <a:rPr lang="tr-TR" dirty="0"/>
              <a:t>, M. </a:t>
            </a:r>
            <a:r>
              <a:rPr lang="tr-TR" dirty="0" smtClean="0"/>
              <a:t>2005. </a:t>
            </a:r>
            <a:r>
              <a:rPr lang="tr-TR" dirty="0" err="1" smtClean="0"/>
              <a:t>Scientific</a:t>
            </a:r>
            <a:r>
              <a:rPr lang="tr-TR" dirty="0" smtClean="0"/>
              <a:t> </a:t>
            </a:r>
            <a:r>
              <a:rPr lang="tr-TR" dirty="0" err="1" smtClean="0"/>
              <a:t>Papers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Presentations</a:t>
            </a:r>
            <a:r>
              <a:rPr lang="tr-TR" dirty="0"/>
              <a:t>, </a:t>
            </a:r>
            <a:r>
              <a:rPr lang="tr-TR" dirty="0" err="1" smtClean="0"/>
              <a:t>Revised</a:t>
            </a:r>
            <a:r>
              <a:rPr lang="tr-TR" dirty="0" smtClean="0"/>
              <a:t> Edition </a:t>
            </a:r>
            <a:r>
              <a:rPr lang="tr-TR" dirty="0" err="1" smtClean="0"/>
              <a:t>Elsevier</a:t>
            </a:r>
            <a:endParaRPr lang="tr-TR" dirty="0" smtClean="0"/>
          </a:p>
          <a:p>
            <a:r>
              <a:rPr lang="tr-TR" dirty="0" err="1" smtClean="0"/>
              <a:t>Wallwork</a:t>
            </a:r>
            <a:r>
              <a:rPr lang="tr-TR" dirty="0" smtClean="0"/>
              <a:t>, A. 2016. </a:t>
            </a:r>
            <a:r>
              <a:rPr lang="en-US" dirty="0" smtClean="0"/>
              <a:t>English</a:t>
            </a:r>
            <a:r>
              <a:rPr lang="tr-TR" dirty="0" smtClean="0"/>
              <a:t> </a:t>
            </a:r>
            <a:r>
              <a:rPr lang="en-US" dirty="0" smtClean="0"/>
              <a:t>for Presentations</a:t>
            </a:r>
            <a:r>
              <a:rPr lang="tr-TR" dirty="0" smtClean="0"/>
              <a:t> </a:t>
            </a:r>
            <a:r>
              <a:rPr lang="en-US" dirty="0" smtClean="0"/>
              <a:t>at International</a:t>
            </a:r>
            <a:r>
              <a:rPr lang="tr-TR" dirty="0" smtClean="0"/>
              <a:t> </a:t>
            </a:r>
            <a:r>
              <a:rPr lang="en-US" dirty="0" smtClean="0"/>
              <a:t>Conferences</a:t>
            </a:r>
            <a:r>
              <a:rPr lang="tr-TR" dirty="0" smtClean="0"/>
              <a:t>, </a:t>
            </a:r>
            <a:r>
              <a:rPr lang="tr-TR" dirty="0" err="1" smtClean="0"/>
              <a:t>Springer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Carter, M. 2020. Designing </a:t>
            </a:r>
            <a:r>
              <a:rPr lang="tr-TR" dirty="0" err="1"/>
              <a:t>Science</a:t>
            </a:r>
            <a:r>
              <a:rPr lang="tr-TR" dirty="0"/>
              <a:t> </a:t>
            </a:r>
            <a:r>
              <a:rPr lang="tr-TR" dirty="0" err="1" smtClean="0"/>
              <a:t>Presentations</a:t>
            </a:r>
            <a:r>
              <a:rPr lang="tr-TR" dirty="0" smtClean="0"/>
              <a:t>, </a:t>
            </a:r>
            <a:r>
              <a:rPr lang="en-US" dirty="0"/>
              <a:t>A Visual Guide to Figures, Papers, Slides, Posters, and </a:t>
            </a:r>
            <a:r>
              <a:rPr lang="en-US" dirty="0" smtClean="0"/>
              <a:t>More</a:t>
            </a:r>
            <a:r>
              <a:rPr lang="tr-TR" dirty="0" smtClean="0"/>
              <a:t>, </a:t>
            </a:r>
            <a:r>
              <a:rPr lang="tr-TR" dirty="0" err="1"/>
              <a:t>Academic</a:t>
            </a:r>
            <a:r>
              <a:rPr lang="tr-TR" dirty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6725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</TotalTime>
  <Words>122</Words>
  <Application>Microsoft Office PowerPoint</Application>
  <PresentationFormat>Geniş ekran</PresentationFormat>
  <Paragraphs>13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İyon Toplantı Odası</vt:lpstr>
      <vt:lpstr>BIO311 ACADEMIC PRESENTATION SKILLS</vt:lpstr>
      <vt:lpstr>Declare the Question </vt:lpstr>
      <vt:lpstr> Inspire: ‘Who cares?’</vt:lpstr>
      <vt:lpstr> Show Expertise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BIO311 ACADEMIC PRESENTATION SKILLS</dc:title>
  <dc:creator>hp_ergen</dc:creator>
  <cp:lastModifiedBy>hp_ergen</cp:lastModifiedBy>
  <cp:revision>5</cp:revision>
  <dcterms:created xsi:type="dcterms:W3CDTF">2020-10-03T16:30:44Z</dcterms:created>
  <dcterms:modified xsi:type="dcterms:W3CDTF">2020-10-03T16:37:33Z</dcterms:modified>
</cp:coreProperties>
</file>