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3"/>
  </p:notesMasterIdLst>
  <p:sldIdLst>
    <p:sldId id="592" r:id="rId3"/>
    <p:sldId id="611" r:id="rId4"/>
    <p:sldId id="606" r:id="rId5"/>
    <p:sldId id="610" r:id="rId6"/>
    <p:sldId id="609" r:id="rId7"/>
    <p:sldId id="616" r:id="rId8"/>
    <p:sldId id="615" r:id="rId9"/>
    <p:sldId id="614" r:id="rId10"/>
    <p:sldId id="613" r:id="rId11"/>
    <p:sldId id="61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1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43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7490" y="404664"/>
            <a:ext cx="7024744" cy="43204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1500554"/>
            <a:ext cx="8088923" cy="4923692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endParaRPr lang="tr-TR" sz="3200" dirty="0" smtClean="0"/>
          </a:p>
          <a:p>
            <a:pPr marL="68580" indent="0" algn="ctr">
              <a:buNone/>
            </a:pPr>
            <a:endParaRPr lang="tr-TR" sz="3200" dirty="0"/>
          </a:p>
          <a:p>
            <a:pPr marL="68580" indent="0" algn="ctr">
              <a:buNone/>
            </a:pPr>
            <a:endParaRPr lang="tr-TR" sz="3200" smtClean="0"/>
          </a:p>
          <a:p>
            <a:pPr marL="68580" indent="0" algn="ctr">
              <a:buNone/>
            </a:pPr>
            <a:r>
              <a:rPr lang="tr-TR" sz="3200" smtClean="0"/>
              <a:t>Niteleme </a:t>
            </a:r>
            <a:r>
              <a:rPr lang="tr-TR" sz="3200" dirty="0" smtClean="0"/>
              <a:t>ve Başlık seçimine ilişkin tüm kurallara göre iç kapak örneklerinden kataloglama uygulaması yapılması.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55458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mtClean="0"/>
              <a:t>Gömülü şamdan / Stefan Zweig ,1881-1942 ; Almanca aslından : Metin Özenci.</a:t>
            </a:r>
            <a:endParaRPr lang="tr-TR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tr-TR" dirty="0" smtClean="0"/>
              <a:t>Ahmet </a:t>
            </a:r>
            <a:r>
              <a:rPr lang="tr-TR" dirty="0"/>
              <a:t>Tankut- Kemal Kanca- Yavuz Mecram</a:t>
            </a:r>
          </a:p>
          <a:p>
            <a:r>
              <a:rPr lang="tr-TR" b="1" dirty="0"/>
              <a:t>Türk edebiyatında Manzumeler Sözlüğü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Ankara- Bilgi Yayınevi- 2003</a:t>
            </a:r>
          </a:p>
          <a:p>
            <a:r>
              <a:rPr lang="tr-TR" dirty="0"/>
              <a:t>Göden geçirilmiş yeni Basım</a:t>
            </a:r>
          </a:p>
          <a:p>
            <a:r>
              <a:rPr lang="tr-TR" dirty="0"/>
              <a:t>ISBN 975-4123-23-2</a:t>
            </a:r>
          </a:p>
          <a:p>
            <a:r>
              <a:rPr lang="tr-TR" dirty="0"/>
              <a:t>3423 sayfa 24 santimetre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78093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mtClean="0"/>
              <a:t>Gömülü şamdan / Stefan Zweig ,1881-1942 ; Almanca aslından : Metin Özenci.</a:t>
            </a:r>
            <a:endParaRPr lang="tr-TR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Din Sosyolojisi  el </a:t>
            </a:r>
            <a:r>
              <a:rPr lang="tr-TR" dirty="0" smtClean="0"/>
              <a:t>kitabı</a:t>
            </a:r>
          </a:p>
          <a:p>
            <a:pPr marL="0" indent="0">
              <a:buNone/>
            </a:pPr>
            <a:r>
              <a:rPr lang="tr-TR" dirty="0" smtClean="0"/>
              <a:t>Editörler </a:t>
            </a:r>
            <a:r>
              <a:rPr lang="tr-TR" dirty="0"/>
              <a:t>Niyazi Akyüz, İhsan </a:t>
            </a:r>
            <a:r>
              <a:rPr lang="tr-TR" dirty="0" err="1" smtClean="0"/>
              <a:t>Çapcıoğlu</a:t>
            </a:r>
            <a:endParaRPr lang="tr-TR" dirty="0" smtClean="0"/>
          </a:p>
          <a:p>
            <a:pPr marL="514350" indent="-514350">
              <a:buAutoNum type="arabicPlain" startAt="230"/>
            </a:pPr>
            <a:r>
              <a:rPr lang="tr-TR" dirty="0" smtClean="0"/>
              <a:t>Sayfa 24 santimetre</a:t>
            </a:r>
          </a:p>
          <a:p>
            <a:pPr marL="0" indent="0">
              <a:buNone/>
            </a:pPr>
            <a:r>
              <a:rPr lang="tr-TR" dirty="0" smtClean="0"/>
              <a:t>ISBN 975 -342-232-3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59799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mtClean="0"/>
              <a:t>Gömülü şamdan / Stefan Zweig ,1881-1942 ; Almanca aslından : Metin Özenci.</a:t>
            </a:r>
            <a:endParaRPr lang="tr-TR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13. Kültür Şurası. 23-25 Aralık 2005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Şuraya sunulan kararlar</a:t>
            </a:r>
          </a:p>
          <a:p>
            <a:pPr marL="0" indent="0">
              <a:buNone/>
            </a:pPr>
            <a:r>
              <a:rPr lang="tr-TR" dirty="0" smtClean="0"/>
              <a:t>Ankara Kültür Bakanlığı 2008</a:t>
            </a:r>
          </a:p>
          <a:p>
            <a:pPr marL="514350" indent="-514350">
              <a:buAutoNum type="arabicPlain" startAt="231"/>
            </a:pPr>
            <a:r>
              <a:rPr lang="tr-TR" dirty="0" smtClean="0"/>
              <a:t>sayfa- 24 santimetre</a:t>
            </a:r>
          </a:p>
          <a:p>
            <a:pPr marL="0" indent="0">
              <a:buNone/>
            </a:pPr>
            <a:r>
              <a:rPr lang="tr-TR" dirty="0" err="1" smtClean="0"/>
              <a:t>Isbn</a:t>
            </a:r>
            <a:r>
              <a:rPr lang="tr-TR" dirty="0" smtClean="0"/>
              <a:t>. 978-687-32-2323-2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96941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mtClean="0"/>
              <a:t>Gömülü şamdan / Stefan Zweig ,1881-1942 ; Almanca aslından : Metin Özenci.</a:t>
            </a:r>
            <a:endParaRPr lang="tr-TR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KÜLTÜR BAŞKENTİ İSTANBUL</a:t>
            </a:r>
          </a:p>
          <a:p>
            <a:pPr marL="0" indent="0">
              <a:buNone/>
            </a:pPr>
            <a:r>
              <a:rPr lang="tr-TR" dirty="0" smtClean="0"/>
              <a:t>Türkiye Sanayici ve İş Adamları Derneği</a:t>
            </a:r>
          </a:p>
          <a:p>
            <a:pPr marL="0" indent="0">
              <a:buNone/>
            </a:pPr>
            <a:r>
              <a:rPr lang="tr-TR" dirty="0" smtClean="0"/>
              <a:t>İstanbul 2010</a:t>
            </a:r>
          </a:p>
          <a:p>
            <a:pPr marL="0" indent="0">
              <a:buNone/>
            </a:pPr>
            <a:r>
              <a:rPr lang="tr-TR" dirty="0" smtClean="0"/>
              <a:t>ISBN. 975.87.2323.2</a:t>
            </a:r>
          </a:p>
          <a:p>
            <a:pPr marL="0" indent="0">
              <a:buNone/>
            </a:pPr>
            <a:r>
              <a:rPr lang="tr-TR" dirty="0" smtClean="0"/>
              <a:t>300 sayfa resimli- grafik 30 santimetre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70090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mtClean="0"/>
              <a:t>Gömülü şamdan / Stefan Zweig ,1881-1942 ; Almanca aslından : Metin Özenci.</a:t>
            </a:r>
            <a:endParaRPr lang="tr-TR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5535560"/>
          </a:xfrm>
        </p:spPr>
        <p:txBody>
          <a:bodyPr>
            <a:normAutofit fontScale="92500" lnSpcReduction="20000"/>
          </a:bodyPr>
          <a:lstStyle/>
          <a:p>
            <a:pPr lvl="0" algn="ctr"/>
            <a:r>
              <a:rPr lang="tr-TR" sz="3000" b="1" dirty="0"/>
              <a:t>Uluslararası Yedinci Müzik Kongresi</a:t>
            </a:r>
            <a:endParaRPr lang="tr-TR" sz="3000" dirty="0"/>
          </a:p>
          <a:p>
            <a:pPr algn="ctr"/>
            <a:r>
              <a:rPr lang="tr-TR" sz="3000" b="1" dirty="0"/>
              <a:t>5-7 Eylül 1997, İstanbul</a:t>
            </a:r>
            <a:endParaRPr lang="tr-TR" sz="3000" dirty="0"/>
          </a:p>
          <a:p>
            <a:pPr algn="ctr"/>
            <a:r>
              <a:rPr lang="tr-TR" sz="3000" dirty="0"/>
              <a:t>Kültür ve Turizm Bakanlığı yayınları; 232</a:t>
            </a:r>
          </a:p>
          <a:p>
            <a:pPr algn="ctr"/>
            <a:r>
              <a:rPr lang="tr-TR" sz="3000" dirty="0"/>
              <a:t> Yayına hazırlayan: Nail Gürelli</a:t>
            </a:r>
          </a:p>
          <a:p>
            <a:pPr algn="ctr"/>
            <a:r>
              <a:rPr lang="tr-TR" sz="3000" dirty="0"/>
              <a:t>      Genişletilmiş İkinci Baskı- 1998</a:t>
            </a:r>
          </a:p>
          <a:p>
            <a:pPr algn="ctr"/>
            <a:r>
              <a:rPr lang="tr-TR" sz="3000" dirty="0"/>
              <a:t>     Ankara  ISBN 975-3432-23-2</a:t>
            </a:r>
          </a:p>
          <a:p>
            <a:pPr algn="ctr"/>
            <a:r>
              <a:rPr lang="tr-TR" sz="3000" dirty="0"/>
              <a:t> 433sayfa  28 santimetre nota</a:t>
            </a:r>
          </a:p>
          <a:p>
            <a:pPr algn="ctr"/>
            <a:r>
              <a:rPr lang="tr-TR" sz="3000" dirty="0"/>
              <a:t>Bibliyografya 430-433. sayfalarda </a:t>
            </a:r>
          </a:p>
          <a:p>
            <a:pPr algn="ctr"/>
            <a:r>
              <a:rPr lang="tr-TR" sz="3000" dirty="0"/>
              <a:t> 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 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19414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mtClean="0"/>
              <a:t>Gömülü şamdan / Stefan Zweig ,1881-1942 ; Almanca aslından : Metin Özenci.</a:t>
            </a:r>
            <a:endParaRPr lang="tr-TR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b="1" dirty="0" smtClean="0"/>
              <a:t>XI</a:t>
            </a:r>
            <a:r>
              <a:rPr lang="tr-TR" b="1" dirty="0"/>
              <a:t>. Türk Edebiyatı Kongresi</a:t>
            </a:r>
            <a:endParaRPr lang="tr-TR" dirty="0"/>
          </a:p>
          <a:p>
            <a:r>
              <a:rPr lang="tr-TR" b="1" dirty="0"/>
              <a:t>     22-24 Haziran 1988 Antalya</a:t>
            </a:r>
            <a:endParaRPr lang="tr-TR" dirty="0"/>
          </a:p>
          <a:p>
            <a:r>
              <a:rPr lang="tr-TR" b="1" dirty="0"/>
              <a:t>                BİLDİRİLER</a:t>
            </a:r>
            <a:endParaRPr lang="tr-TR" dirty="0"/>
          </a:p>
          <a:p>
            <a:r>
              <a:rPr lang="tr-TR" dirty="0"/>
              <a:t>     Ankara-Türk Dil Kurumu-1990</a:t>
            </a:r>
          </a:p>
          <a:p>
            <a:r>
              <a:rPr lang="tr-TR" dirty="0"/>
              <a:t>           ISBN 975-232-344-1</a:t>
            </a:r>
          </a:p>
          <a:p>
            <a:r>
              <a:rPr lang="tr-TR" dirty="0"/>
              <a:t>     Metin İngilizce ve Türkçe</a:t>
            </a:r>
          </a:p>
          <a:p>
            <a:r>
              <a:rPr lang="tr-TR" dirty="0"/>
              <a:t>7. basımı hazırlayan Ahmet </a:t>
            </a:r>
            <a:r>
              <a:rPr lang="tr-TR" dirty="0" err="1"/>
              <a:t>Ercilasun</a:t>
            </a:r>
            <a:endParaRPr lang="tr-TR" dirty="0"/>
          </a:p>
          <a:p>
            <a:r>
              <a:rPr lang="tr-TR" dirty="0"/>
              <a:t>876 sayfa. Resimli-20 </a:t>
            </a:r>
            <a:r>
              <a:rPr lang="tr-TR" dirty="0" smtClean="0"/>
              <a:t>santimetre</a:t>
            </a:r>
            <a:r>
              <a:rPr lang="tr-TR" dirty="0"/>
              <a:t> 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50229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mtClean="0"/>
              <a:t>Gömülü şamdan / Stefan Zweig ,1881-1942 ; Almanca aslından : Metin Özenci.</a:t>
            </a:r>
            <a:endParaRPr lang="tr-TR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b="1" dirty="0" smtClean="0"/>
              <a:t>Ek </a:t>
            </a:r>
            <a:r>
              <a:rPr lang="tr-TR" b="1" dirty="0"/>
              <a:t>ve değişikliklerle yeniden düzenlenmiş</a:t>
            </a:r>
            <a:endParaRPr lang="tr-TR" dirty="0"/>
          </a:p>
          <a:p>
            <a:r>
              <a:rPr lang="tr-TR" b="1" dirty="0"/>
              <a:t>              TÜRK CEZA KANUNU </a:t>
            </a:r>
            <a:endParaRPr lang="tr-TR" dirty="0"/>
          </a:p>
          <a:p>
            <a:r>
              <a:rPr lang="tr-TR" dirty="0"/>
              <a:t>     Genişletilmiş gözden geçirilmiş  3. Baskı</a:t>
            </a:r>
          </a:p>
          <a:p>
            <a:r>
              <a:rPr lang="tr-TR" dirty="0"/>
              <a:t>Av. Metin Dinçer- Av Meral Gürsoy</a:t>
            </a:r>
          </a:p>
          <a:p>
            <a:r>
              <a:rPr lang="tr-TR" dirty="0"/>
              <a:t>Ankara –2000     </a:t>
            </a:r>
          </a:p>
          <a:p>
            <a:r>
              <a:rPr lang="tr-TR" dirty="0"/>
              <a:t>ISBN 975-23-2322-3</a:t>
            </a:r>
          </a:p>
          <a:p>
            <a:r>
              <a:rPr lang="tr-TR" dirty="0"/>
              <a:t>Türk ceza yasasına ilişkin Yargıtay kararları ilave edilmiştir</a:t>
            </a:r>
          </a:p>
          <a:p>
            <a:r>
              <a:rPr lang="tr-TR" dirty="0"/>
              <a:t>Savaş kitabevi yayınları ;232. Hukuk dizisi;34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730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mtClean="0"/>
              <a:t>Gömülü şamdan / Stefan Zweig ,1881-1942 ; Almanca aslından : Metin Özenci.</a:t>
            </a:r>
            <a:endParaRPr lang="tr-TR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>
            <a:normAutofit/>
          </a:bodyPr>
          <a:lstStyle/>
          <a:p>
            <a:r>
              <a:rPr lang="tr-TR" dirty="0" smtClean="0"/>
              <a:t>      </a:t>
            </a:r>
            <a:r>
              <a:rPr lang="tr-TR" dirty="0"/>
              <a:t>Türkiye Büyük Millet Meclisi</a:t>
            </a:r>
          </a:p>
          <a:p>
            <a:r>
              <a:rPr lang="tr-TR" b="1" dirty="0"/>
              <a:t>     23. Dönem Milletvekilleri Albümü</a:t>
            </a:r>
            <a:endParaRPr lang="tr-TR" dirty="0"/>
          </a:p>
          <a:p>
            <a:r>
              <a:rPr lang="tr-TR" b="1" dirty="0"/>
              <a:t>     Hazırlayan: Ali Rıza Cihan</a:t>
            </a:r>
            <a:endParaRPr lang="tr-TR" dirty="0"/>
          </a:p>
          <a:p>
            <a:r>
              <a:rPr lang="tr-TR" dirty="0"/>
              <a:t>     Ankara – 2002. </a:t>
            </a:r>
          </a:p>
          <a:p>
            <a:r>
              <a:rPr lang="tr-TR" dirty="0"/>
              <a:t>     232 sayfa 30 santimetre </a:t>
            </a:r>
          </a:p>
          <a:p>
            <a:r>
              <a:rPr lang="tr-TR" dirty="0"/>
              <a:t>     TBMM Dokümantasyon Merkezi yayınları yayın </a:t>
            </a:r>
            <a:r>
              <a:rPr lang="tr-TR" dirty="0" err="1"/>
              <a:t>no</a:t>
            </a:r>
            <a:r>
              <a:rPr lang="tr-TR" dirty="0"/>
              <a:t> 22</a:t>
            </a:r>
          </a:p>
          <a:p>
            <a:r>
              <a:rPr lang="tr-TR" dirty="0"/>
              <a:t>     ISBN:975-67-1232-9</a:t>
            </a:r>
          </a:p>
          <a:p>
            <a:r>
              <a:rPr lang="tr-TR" dirty="0"/>
              <a:t> 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52188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15751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mtClean="0"/>
              <a:t>Gömülü şamdan / Stefan Zweig ,1881-1942 ; Almanca aslından : Metin Özenci.</a:t>
            </a:r>
            <a:endParaRPr lang="tr-TR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4294967295"/>
          </p:nvPr>
        </p:nvSpPr>
        <p:spPr>
          <a:xfrm>
            <a:off x="0" y="845575"/>
            <a:ext cx="11336594" cy="4412226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pPr lvl="0"/>
            <a:r>
              <a:rPr lang="tr-TR" dirty="0" smtClean="0"/>
              <a:t>Bozkurt </a:t>
            </a:r>
            <a:r>
              <a:rPr lang="tr-TR" dirty="0"/>
              <a:t>Güvenç -Adil Artukoğlu</a:t>
            </a:r>
          </a:p>
          <a:p>
            <a:r>
              <a:rPr lang="tr-TR" dirty="0"/>
              <a:t>İsmet </a:t>
            </a:r>
            <a:r>
              <a:rPr lang="tr-TR" dirty="0" err="1"/>
              <a:t>Binark</a:t>
            </a:r>
            <a:r>
              <a:rPr lang="tr-TR" dirty="0"/>
              <a:t> - Jülide Duman </a:t>
            </a:r>
          </a:p>
          <a:p>
            <a:r>
              <a:rPr lang="tr-TR" b="1" dirty="0"/>
              <a:t>İstanbul’un Gezilecek Yerleri</a:t>
            </a:r>
            <a:endParaRPr lang="tr-TR" dirty="0"/>
          </a:p>
          <a:p>
            <a:r>
              <a:rPr lang="tr-TR" dirty="0"/>
              <a:t>İstanbul Büyükşehir Belediyesi yayınları:3</a:t>
            </a:r>
          </a:p>
          <a:p>
            <a:r>
              <a:rPr lang="tr-TR" dirty="0"/>
              <a:t>Genişletilmiş Dördüncü Baskı</a:t>
            </a:r>
          </a:p>
          <a:p>
            <a:r>
              <a:rPr lang="tr-TR" dirty="0" err="1"/>
              <a:t>İatanbul</a:t>
            </a:r>
            <a:r>
              <a:rPr lang="tr-TR" dirty="0"/>
              <a:t>: İstanbul Büyükşehir Belediyesi 2003</a:t>
            </a:r>
          </a:p>
          <a:p>
            <a:r>
              <a:rPr lang="tr-TR" dirty="0"/>
              <a:t>ISBN 975-323-878-4</a:t>
            </a:r>
          </a:p>
          <a:p>
            <a:r>
              <a:rPr lang="tr-TR" dirty="0"/>
              <a:t>Eserde İstanbul haritası </a:t>
            </a:r>
            <a:r>
              <a:rPr lang="tr-TR" dirty="0" smtClean="0"/>
              <a:t>ve </a:t>
            </a:r>
            <a:r>
              <a:rPr lang="tr-TR" dirty="0"/>
              <a:t>Tarihi yerlerin video görüntüleri vardır.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0771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6332</TotalTime>
  <Words>425</Words>
  <Application>Microsoft Office PowerPoint</Application>
  <PresentationFormat>Geniş ekran</PresentationFormat>
  <Paragraphs>85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Verdana</vt:lpstr>
      <vt:lpstr>Office Theme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361</cp:revision>
  <dcterms:created xsi:type="dcterms:W3CDTF">2014-11-20T14:17:10Z</dcterms:created>
  <dcterms:modified xsi:type="dcterms:W3CDTF">2020-06-04T07:24:58Z</dcterms:modified>
</cp:coreProperties>
</file>