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en-US"/>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3 Veri Yer Tutucusu"/>
          <p:cNvSpPr>
            <a:spLocks noGrp="1"/>
          </p:cNvSpPr>
          <p:nvPr>
            <p:ph type="dt" sz="half" idx="10"/>
          </p:nvPr>
        </p:nvSpPr>
        <p:spPr/>
        <p:txBody>
          <a:bodyPr/>
          <a:lstStyle/>
          <a:p>
            <a:fld id="{82F07812-A6C3-4B7D-9C84-DF5DD7B1D556}" type="datetimeFigureOut">
              <a:rPr lang="en-US" smtClean="0"/>
              <a:t>3/1/2020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2439F800-9ACF-4463-9DD9-5D4ECCF8ADE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82F07812-A6C3-4B7D-9C84-DF5DD7B1D556}" type="datetimeFigureOut">
              <a:rPr lang="en-US" smtClean="0"/>
              <a:t>3/1/2020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2439F800-9ACF-4463-9DD9-5D4ECCF8ADE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82F07812-A6C3-4B7D-9C84-DF5DD7B1D556}" type="datetimeFigureOut">
              <a:rPr lang="en-US" smtClean="0"/>
              <a:t>3/1/2020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2439F800-9ACF-4463-9DD9-5D4ECCF8ADE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82F07812-A6C3-4B7D-9C84-DF5DD7B1D556}" type="datetimeFigureOut">
              <a:rPr lang="en-US" smtClean="0"/>
              <a:t>3/1/2020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2439F800-9ACF-4463-9DD9-5D4ECCF8ADE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82F07812-A6C3-4B7D-9C84-DF5DD7B1D556}" type="datetimeFigureOut">
              <a:rPr lang="en-US" smtClean="0"/>
              <a:t>3/1/2020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2439F800-9ACF-4463-9DD9-5D4ECCF8ADE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p>
            <a:fld id="{82F07812-A6C3-4B7D-9C84-DF5DD7B1D556}" type="datetimeFigureOut">
              <a:rPr lang="en-US" smtClean="0"/>
              <a:t>3/1/2020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2439F800-9ACF-4463-9DD9-5D4ECCF8ADE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Veri Yer Tutucusu"/>
          <p:cNvSpPr>
            <a:spLocks noGrp="1"/>
          </p:cNvSpPr>
          <p:nvPr>
            <p:ph type="dt" sz="half" idx="10"/>
          </p:nvPr>
        </p:nvSpPr>
        <p:spPr/>
        <p:txBody>
          <a:bodyPr/>
          <a:lstStyle/>
          <a:p>
            <a:fld id="{82F07812-A6C3-4B7D-9C84-DF5DD7B1D556}" type="datetimeFigureOut">
              <a:rPr lang="en-US" smtClean="0"/>
              <a:t>3/1/2020</a:t>
            </a:fld>
            <a:endParaRPr lang="en-US"/>
          </a:p>
        </p:txBody>
      </p:sp>
      <p:sp>
        <p:nvSpPr>
          <p:cNvPr id="8" name="7 Altbilgi Yer Tutucusu"/>
          <p:cNvSpPr>
            <a:spLocks noGrp="1"/>
          </p:cNvSpPr>
          <p:nvPr>
            <p:ph type="ftr" sz="quarter" idx="11"/>
          </p:nvPr>
        </p:nvSpPr>
        <p:spPr/>
        <p:txBody>
          <a:bodyPr/>
          <a:lstStyle/>
          <a:p>
            <a:endParaRPr lang="en-US"/>
          </a:p>
        </p:txBody>
      </p:sp>
      <p:sp>
        <p:nvSpPr>
          <p:cNvPr id="9" name="8 Slayt Numarası Yer Tutucusu"/>
          <p:cNvSpPr>
            <a:spLocks noGrp="1"/>
          </p:cNvSpPr>
          <p:nvPr>
            <p:ph type="sldNum" sz="quarter" idx="12"/>
          </p:nvPr>
        </p:nvSpPr>
        <p:spPr/>
        <p:txBody>
          <a:bodyPr/>
          <a:lstStyle/>
          <a:p>
            <a:fld id="{2439F800-9ACF-4463-9DD9-5D4ECCF8ADE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Veri Yer Tutucusu"/>
          <p:cNvSpPr>
            <a:spLocks noGrp="1"/>
          </p:cNvSpPr>
          <p:nvPr>
            <p:ph type="dt" sz="half" idx="10"/>
          </p:nvPr>
        </p:nvSpPr>
        <p:spPr/>
        <p:txBody>
          <a:bodyPr/>
          <a:lstStyle/>
          <a:p>
            <a:fld id="{82F07812-A6C3-4B7D-9C84-DF5DD7B1D556}" type="datetimeFigureOut">
              <a:rPr lang="en-US" smtClean="0"/>
              <a:t>3/1/2020</a:t>
            </a:fld>
            <a:endParaRPr lang="en-US"/>
          </a:p>
        </p:txBody>
      </p:sp>
      <p:sp>
        <p:nvSpPr>
          <p:cNvPr id="4" name="3 Altbilgi Yer Tutucusu"/>
          <p:cNvSpPr>
            <a:spLocks noGrp="1"/>
          </p:cNvSpPr>
          <p:nvPr>
            <p:ph type="ftr" sz="quarter" idx="11"/>
          </p:nvPr>
        </p:nvSpPr>
        <p:spPr/>
        <p:txBody>
          <a:bodyPr/>
          <a:lstStyle/>
          <a:p>
            <a:endParaRPr lang="en-US"/>
          </a:p>
        </p:txBody>
      </p:sp>
      <p:sp>
        <p:nvSpPr>
          <p:cNvPr id="5" name="4 Slayt Numarası Yer Tutucusu"/>
          <p:cNvSpPr>
            <a:spLocks noGrp="1"/>
          </p:cNvSpPr>
          <p:nvPr>
            <p:ph type="sldNum" sz="quarter" idx="12"/>
          </p:nvPr>
        </p:nvSpPr>
        <p:spPr/>
        <p:txBody>
          <a:bodyPr/>
          <a:lstStyle/>
          <a:p>
            <a:fld id="{2439F800-9ACF-4463-9DD9-5D4ECCF8ADE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2F07812-A6C3-4B7D-9C84-DF5DD7B1D556}" type="datetimeFigureOut">
              <a:rPr lang="en-US" smtClean="0"/>
              <a:t>3/1/2020</a:t>
            </a:fld>
            <a:endParaRPr lang="en-US"/>
          </a:p>
        </p:txBody>
      </p:sp>
      <p:sp>
        <p:nvSpPr>
          <p:cNvPr id="3" name="2 Altbilgi Yer Tutucusu"/>
          <p:cNvSpPr>
            <a:spLocks noGrp="1"/>
          </p:cNvSpPr>
          <p:nvPr>
            <p:ph type="ftr" sz="quarter" idx="11"/>
          </p:nvPr>
        </p:nvSpPr>
        <p:spPr/>
        <p:txBody>
          <a:bodyPr/>
          <a:lstStyle/>
          <a:p>
            <a:endParaRPr lang="en-US"/>
          </a:p>
        </p:txBody>
      </p:sp>
      <p:sp>
        <p:nvSpPr>
          <p:cNvPr id="4" name="3 Slayt Numarası Yer Tutucusu"/>
          <p:cNvSpPr>
            <a:spLocks noGrp="1"/>
          </p:cNvSpPr>
          <p:nvPr>
            <p:ph type="sldNum" sz="quarter" idx="12"/>
          </p:nvPr>
        </p:nvSpPr>
        <p:spPr/>
        <p:txBody>
          <a:bodyPr/>
          <a:lstStyle/>
          <a:p>
            <a:fld id="{2439F800-9ACF-4463-9DD9-5D4ECCF8ADE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2F07812-A6C3-4B7D-9C84-DF5DD7B1D556}" type="datetimeFigureOut">
              <a:rPr lang="en-US" smtClean="0"/>
              <a:t>3/1/2020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2439F800-9ACF-4463-9DD9-5D4ECCF8ADE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2F07812-A6C3-4B7D-9C84-DF5DD7B1D556}" type="datetimeFigureOut">
              <a:rPr lang="en-US" smtClean="0"/>
              <a:t>3/1/2020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2439F800-9ACF-4463-9DD9-5D4ECCF8ADE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07812-A6C3-4B7D-9C84-DF5DD7B1D556}" type="datetimeFigureOut">
              <a:rPr lang="en-US" smtClean="0"/>
              <a:t>3/1/2020</a:t>
            </a:fld>
            <a:endParaRPr lang="en-US"/>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39F800-9ACF-4463-9DD9-5D4ECCF8ADE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19th </a:t>
            </a:r>
            <a:r>
              <a:rPr lang="tr-TR" dirty="0" err="1" smtClean="0"/>
              <a:t>Century</a:t>
            </a:r>
            <a:r>
              <a:rPr lang="tr-TR" dirty="0" smtClean="0"/>
              <a:t> </a:t>
            </a:r>
            <a:r>
              <a:rPr lang="tr-TR" dirty="0" err="1" smtClean="0"/>
              <a:t>Fiction</a:t>
            </a:r>
            <a:r>
              <a:rPr lang="tr-TR" dirty="0" smtClean="0"/>
              <a:t> II</a:t>
            </a:r>
            <a:endParaRPr lang="en-US" dirty="0"/>
          </a:p>
        </p:txBody>
      </p:sp>
      <p:sp>
        <p:nvSpPr>
          <p:cNvPr id="3" name="2 Alt Başlık"/>
          <p:cNvSpPr>
            <a:spLocks noGrp="1"/>
          </p:cNvSpPr>
          <p:nvPr>
            <p:ph type="subTitle" idx="1"/>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r>
              <a:rPr lang="tr-TR" dirty="0" smtClean="0"/>
              <a:t> 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lstStyle/>
          <a:p>
            <a:r>
              <a:rPr lang="tr-TR" dirty="0" err="1" smtClean="0"/>
              <a:t>Please</a:t>
            </a:r>
            <a:r>
              <a:rPr lang="tr-TR" dirty="0" smtClean="0"/>
              <a:t> </a:t>
            </a:r>
            <a:r>
              <a:rPr lang="tr-TR" dirty="0" err="1" smtClean="0"/>
              <a:t>read</a:t>
            </a:r>
            <a:r>
              <a:rPr lang="tr-TR" dirty="0" smtClean="0"/>
              <a:t> </a:t>
            </a:r>
            <a:r>
              <a:rPr lang="tr-TR" dirty="0" err="1" smtClean="0"/>
              <a:t>the</a:t>
            </a:r>
            <a:r>
              <a:rPr lang="tr-TR" dirty="0" smtClean="0"/>
              <a:t> </a:t>
            </a:r>
            <a:r>
              <a:rPr lang="tr-TR" dirty="0" err="1" smtClean="0"/>
              <a:t>quote</a:t>
            </a:r>
            <a:r>
              <a:rPr lang="tr-TR" dirty="0" smtClean="0"/>
              <a:t> in </a:t>
            </a:r>
            <a:r>
              <a:rPr lang="tr-TR" dirty="0" err="1" smtClean="0"/>
              <a:t>the</a:t>
            </a:r>
            <a:r>
              <a:rPr lang="tr-TR" dirty="0" smtClean="0"/>
              <a:t> </a:t>
            </a:r>
            <a:r>
              <a:rPr lang="tr-TR" dirty="0" err="1" smtClean="0"/>
              <a:t>previous</a:t>
            </a:r>
            <a:r>
              <a:rPr lang="tr-TR" dirty="0" smtClean="0"/>
              <a:t> </a:t>
            </a:r>
            <a:r>
              <a:rPr lang="tr-TR" dirty="0" err="1" smtClean="0"/>
              <a:t>page</a:t>
            </a:r>
            <a:r>
              <a:rPr lang="tr-TR" dirty="0" smtClean="0"/>
              <a:t> (</a:t>
            </a:r>
            <a:r>
              <a:rPr lang="tr-TR" dirty="0" err="1" smtClean="0"/>
              <a:t>you</a:t>
            </a:r>
            <a:r>
              <a:rPr lang="tr-TR" dirty="0" smtClean="0"/>
              <a:t> can </a:t>
            </a:r>
            <a:r>
              <a:rPr lang="tr-TR" dirty="0" err="1" smtClean="0"/>
              <a:t>increase</a:t>
            </a:r>
            <a:r>
              <a:rPr lang="tr-TR" dirty="0" smtClean="0"/>
              <a:t> </a:t>
            </a:r>
            <a:r>
              <a:rPr lang="tr-TR" dirty="0" err="1" smtClean="0"/>
              <a:t>the</a:t>
            </a:r>
            <a:r>
              <a:rPr lang="tr-TR" dirty="0" smtClean="0"/>
              <a:t> font size </a:t>
            </a:r>
            <a:r>
              <a:rPr lang="tr-TR" dirty="0" err="1" smtClean="0"/>
              <a:t>for</a:t>
            </a:r>
            <a:r>
              <a:rPr lang="tr-TR" dirty="0" smtClean="0"/>
              <a:t> a </a:t>
            </a:r>
            <a:r>
              <a:rPr lang="tr-TR" dirty="0" err="1" smtClean="0"/>
              <a:t>better</a:t>
            </a:r>
            <a:r>
              <a:rPr lang="tr-TR" dirty="0" smtClean="0"/>
              <a:t> </a:t>
            </a:r>
            <a:r>
              <a:rPr lang="tr-TR" dirty="0" err="1" smtClean="0"/>
              <a:t>reading</a:t>
            </a:r>
            <a:r>
              <a:rPr lang="tr-TR" dirty="0" smtClean="0"/>
              <a:t> </a:t>
            </a:r>
            <a:r>
              <a:rPr lang="tr-TR" dirty="0" err="1" smtClean="0"/>
              <a:t>experience</a:t>
            </a:r>
            <a:r>
              <a:rPr lang="tr-TR" dirty="0" smtClean="0"/>
              <a:t>) </a:t>
            </a:r>
            <a:r>
              <a:rPr lang="tr-TR" dirty="0" err="1" smtClean="0"/>
              <a:t>and</a:t>
            </a:r>
            <a:r>
              <a:rPr lang="tr-TR" dirty="0" smtClean="0"/>
              <a:t> </a:t>
            </a:r>
            <a:r>
              <a:rPr lang="tr-TR" dirty="0" err="1" smtClean="0"/>
              <a:t>discuss</a:t>
            </a:r>
            <a:r>
              <a:rPr lang="tr-TR" dirty="0" smtClean="0"/>
              <a:t> </a:t>
            </a:r>
            <a:r>
              <a:rPr lang="tr-TR" dirty="0" err="1" smtClean="0"/>
              <a:t>the</a:t>
            </a:r>
            <a:r>
              <a:rPr lang="tr-TR" dirty="0" smtClean="0"/>
              <a:t> </a:t>
            </a:r>
            <a:r>
              <a:rPr lang="tr-TR" dirty="0" err="1" smtClean="0"/>
              <a:t>gender</a:t>
            </a:r>
            <a:r>
              <a:rPr lang="tr-TR" dirty="0" smtClean="0"/>
              <a:t> </a:t>
            </a:r>
            <a:r>
              <a:rPr lang="tr-TR" dirty="0" err="1" smtClean="0"/>
              <a:t>characteristics</a:t>
            </a:r>
            <a:r>
              <a:rPr lang="tr-TR" dirty="0" smtClean="0"/>
              <a:t> </a:t>
            </a:r>
            <a:r>
              <a:rPr lang="tr-TR" dirty="0" err="1" smtClean="0"/>
              <a:t>attributed</a:t>
            </a:r>
            <a:r>
              <a:rPr lang="tr-TR" dirty="0" smtClean="0"/>
              <a:t> </a:t>
            </a:r>
            <a:r>
              <a:rPr lang="tr-TR" dirty="0" err="1" smtClean="0"/>
              <a:t>to</a:t>
            </a:r>
            <a:r>
              <a:rPr lang="tr-TR" dirty="0" smtClean="0"/>
              <a:t> </a:t>
            </a:r>
            <a:r>
              <a:rPr lang="tr-TR" dirty="0" err="1" smtClean="0"/>
              <a:t>males</a:t>
            </a:r>
            <a:r>
              <a:rPr lang="tr-TR" dirty="0" smtClean="0"/>
              <a:t> </a:t>
            </a:r>
            <a:r>
              <a:rPr lang="tr-TR" dirty="0" err="1" smtClean="0"/>
              <a:t>and</a:t>
            </a:r>
            <a:r>
              <a:rPr lang="tr-TR" dirty="0" smtClean="0"/>
              <a:t> </a:t>
            </a:r>
            <a:r>
              <a:rPr lang="tr-TR" dirty="0" err="1" smtClean="0"/>
              <a:t>females</a:t>
            </a:r>
            <a:r>
              <a:rPr lang="tr-TR" dirty="0" smtClean="0"/>
              <a:t>.</a:t>
            </a:r>
          </a:p>
          <a:p>
            <a:r>
              <a:rPr lang="tr-TR" dirty="0" err="1" smtClean="0"/>
              <a:t>You</a:t>
            </a:r>
            <a:r>
              <a:rPr lang="tr-TR" dirty="0" smtClean="0"/>
              <a:t> can do </a:t>
            </a:r>
            <a:r>
              <a:rPr lang="tr-TR" dirty="0" err="1" smtClean="0"/>
              <a:t>the</a:t>
            </a:r>
            <a:r>
              <a:rPr lang="tr-TR" dirty="0" smtClean="0"/>
              <a:t> </a:t>
            </a:r>
            <a:r>
              <a:rPr lang="tr-TR" dirty="0" err="1" smtClean="0"/>
              <a:t>same</a:t>
            </a:r>
            <a:r>
              <a:rPr lang="tr-TR" dirty="0" smtClean="0"/>
              <a:t> </a:t>
            </a:r>
            <a:r>
              <a:rPr lang="tr-TR" dirty="0" err="1" smtClean="0"/>
              <a:t>for</a:t>
            </a:r>
            <a:r>
              <a:rPr lang="tr-TR" smtClean="0"/>
              <a:t> Eliza </a:t>
            </a:r>
            <a:r>
              <a:rPr lang="tr-TR" dirty="0" err="1" smtClean="0"/>
              <a:t>and</a:t>
            </a:r>
            <a:r>
              <a:rPr lang="tr-TR" dirty="0" smtClean="0"/>
              <a:t> George in </a:t>
            </a:r>
            <a:r>
              <a:rPr lang="tr-TR" dirty="0" err="1" smtClean="0"/>
              <a:t>the</a:t>
            </a:r>
            <a:r>
              <a:rPr lang="tr-TR" dirty="0" smtClean="0"/>
              <a:t> </a:t>
            </a:r>
            <a:r>
              <a:rPr lang="tr-TR" dirty="0" err="1" smtClean="0"/>
              <a:t>previous</a:t>
            </a:r>
            <a:r>
              <a:rPr lang="tr-TR" dirty="0" smtClean="0"/>
              <a:t> </a:t>
            </a:r>
            <a:r>
              <a:rPr lang="tr-TR" dirty="0" err="1" smtClean="0"/>
              <a:t>chapter</a:t>
            </a:r>
            <a:r>
              <a:rPr lang="tr-TR"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fontScale="32500" lnSpcReduction="20000"/>
          </a:bodyPr>
          <a:lstStyle/>
          <a:p>
            <a:r>
              <a:rPr lang="tr-TR" dirty="0" err="1" smtClean="0"/>
              <a:t>Chapter</a:t>
            </a:r>
            <a:r>
              <a:rPr lang="tr-TR" dirty="0" smtClean="0"/>
              <a:t> 1</a:t>
            </a:r>
          </a:p>
          <a:p>
            <a:endParaRPr lang="en-US" dirty="0" smtClean="0"/>
          </a:p>
          <a:p>
            <a:r>
              <a:rPr lang="en-US" dirty="0" smtClean="0"/>
              <a:t>“I would rather not sell him,” said Mr. Shelby, thoughtfully; “the fact is, sir, I’m a humane man, and I hate to take the boy from his mother, sir.” </a:t>
            </a:r>
          </a:p>
          <a:p>
            <a:r>
              <a:rPr lang="en-US" dirty="0" smtClean="0"/>
              <a:t>“O, you do?—La! yes—something of that </a:t>
            </a:r>
            <a:r>
              <a:rPr lang="en-US" dirty="0" err="1" smtClean="0"/>
              <a:t>ar</a:t>
            </a:r>
            <a:r>
              <a:rPr lang="en-US" dirty="0" smtClean="0"/>
              <a:t> </a:t>
            </a:r>
            <a:r>
              <a:rPr lang="en-US" dirty="0" err="1" smtClean="0"/>
              <a:t>natur</a:t>
            </a:r>
            <a:r>
              <a:rPr lang="en-US" dirty="0" smtClean="0"/>
              <a:t>. I understand, perfectly. It is mighty </a:t>
            </a:r>
            <a:r>
              <a:rPr lang="en-US" dirty="0" err="1" smtClean="0"/>
              <a:t>onpleasant</a:t>
            </a:r>
            <a:r>
              <a:rPr lang="en-US" dirty="0" smtClean="0"/>
              <a:t> getting on with women, sometimes, I </a:t>
            </a:r>
            <a:r>
              <a:rPr lang="en-US" dirty="0" err="1" smtClean="0"/>
              <a:t>al’ays</a:t>
            </a:r>
            <a:r>
              <a:rPr lang="en-US" dirty="0" smtClean="0"/>
              <a:t> hates these </a:t>
            </a:r>
            <a:r>
              <a:rPr lang="en-US" dirty="0" err="1" smtClean="0"/>
              <a:t>yer</a:t>
            </a:r>
            <a:r>
              <a:rPr lang="en-US" dirty="0" smtClean="0"/>
              <a:t> </a:t>
            </a:r>
            <a:r>
              <a:rPr lang="en-US" dirty="0" err="1" smtClean="0"/>
              <a:t>screechin</a:t>
            </a:r>
            <a:r>
              <a:rPr lang="en-US" dirty="0" smtClean="0"/>
              <a:t>,’ </a:t>
            </a:r>
            <a:r>
              <a:rPr lang="en-US" dirty="0" err="1" smtClean="0"/>
              <a:t>screamin</a:t>
            </a:r>
            <a:r>
              <a:rPr lang="en-US" dirty="0" smtClean="0"/>
              <a:t>’ times. They are mighty </a:t>
            </a:r>
            <a:r>
              <a:rPr lang="en-US" dirty="0" err="1" smtClean="0"/>
              <a:t>onpleasant</a:t>
            </a:r>
            <a:r>
              <a:rPr lang="en-US" dirty="0" smtClean="0"/>
              <a:t>; but, as I manages business, I generally avoids ’</a:t>
            </a:r>
            <a:r>
              <a:rPr lang="en-US" dirty="0" err="1" smtClean="0"/>
              <a:t>em</a:t>
            </a:r>
            <a:r>
              <a:rPr lang="en-US" dirty="0" smtClean="0"/>
              <a:t>, sir. Now, what if you get the girl off for a day, or a week, or so; then the thing’s done quietly,—all over before she comes home. Your wife might get her some ear-rings, or a new gown, or some such truck, to make up with her.” </a:t>
            </a:r>
          </a:p>
          <a:p>
            <a:r>
              <a:rPr lang="en-US" dirty="0" smtClean="0"/>
              <a:t>“I’m afraid not.” </a:t>
            </a:r>
          </a:p>
          <a:p>
            <a:r>
              <a:rPr lang="en-US" dirty="0" smtClean="0"/>
              <a:t>“</a:t>
            </a:r>
            <a:r>
              <a:rPr lang="en-US" dirty="0" err="1" smtClean="0"/>
              <a:t>Lor</a:t>
            </a:r>
            <a:r>
              <a:rPr lang="en-US" dirty="0" smtClean="0"/>
              <a:t> bless ye, yes! These critters </a:t>
            </a:r>
            <a:r>
              <a:rPr lang="en-US" dirty="0" err="1" smtClean="0"/>
              <a:t>ain’t</a:t>
            </a:r>
            <a:r>
              <a:rPr lang="en-US" dirty="0" smtClean="0"/>
              <a:t> like white folks, you know; they gets over things, only manage right. Now, they say,” said Haley, assuming a candid and confidential air, “that this kind o’ trade is hardening to the feelings; but I never found it so. Fact is, I never could do things up the way some fellers manage the business. I’ve seen ’</a:t>
            </a:r>
            <a:r>
              <a:rPr lang="en-US" dirty="0" err="1" smtClean="0"/>
              <a:t>em</a:t>
            </a:r>
            <a:r>
              <a:rPr lang="en-US" dirty="0" smtClean="0"/>
              <a:t> as would pull a woman’s child out of her arms, and set him up to sell, and she </a:t>
            </a:r>
            <a:r>
              <a:rPr lang="en-US" dirty="0" err="1" smtClean="0"/>
              <a:t>screechin</a:t>
            </a:r>
            <a:r>
              <a:rPr lang="en-US" dirty="0" smtClean="0"/>
              <a:t>’ like mad all the time;—very bad policy—damages the article—makes ’</a:t>
            </a:r>
            <a:r>
              <a:rPr lang="en-US" dirty="0" err="1" smtClean="0"/>
              <a:t>em</a:t>
            </a:r>
            <a:r>
              <a:rPr lang="en-US" dirty="0" smtClean="0"/>
              <a:t> quite unfit for service sometimes. I knew a real handsome gal once, in Orleans, as was entirely ruined by this sort o’ handling. The fellow that was trading for her didn’t want her baby; and she was one of your real high sort, when her blood was up. I tell you, she squeezed up her child in her arms, and talked, and went on real awful. It kinder makes my blood run cold to think of ’t; and when they carried off the child, and locked her up, she jest went </a:t>
            </a:r>
            <a:r>
              <a:rPr lang="en-US" dirty="0" err="1" smtClean="0"/>
              <a:t>ravin</a:t>
            </a:r>
            <a:r>
              <a:rPr lang="en-US" dirty="0" smtClean="0"/>
              <a:t>’ mad, and died in a week. Clear waste, sir, of a thousand dollars, just for want of management,—there’s where ’t is. It’s always best to do the humane thing, sir; that’s been my experience.” And the trader leaned back in his chair, and folded his arm, with an air of virtuous decision, apparently considering himself a second Wilberforce. </a:t>
            </a:r>
          </a:p>
          <a:p>
            <a:r>
              <a:rPr lang="en-US" dirty="0" smtClean="0"/>
              <a:t>The subject appeared to interest the gentleman deeply; for while Mr. Shelby was thoughtfully peeling an orange, Haley broke out afresh, with becoming diffidence, but as if actually driven by the force of truth to say a few words more. </a:t>
            </a:r>
          </a:p>
          <a:p>
            <a:r>
              <a:rPr lang="en-US" dirty="0" smtClean="0"/>
              <a:t>“It don’t look well, now, for a feller to be </a:t>
            </a:r>
            <a:r>
              <a:rPr lang="en-US" dirty="0" err="1" smtClean="0"/>
              <a:t>praisin</a:t>
            </a:r>
            <a:r>
              <a:rPr lang="en-US" dirty="0" smtClean="0"/>
              <a:t>’ himself; but I say it jest because it’s the truth. I believe I’m reckoned to bring in about the finest droves of niggers that is brought in,—at least, I’ve been told so; if I have once, I reckon I have a hundred times,—all in good case,—fat and likely, and I lose as few as any man in the business. And I lays it all to my management, sir; and humanity, sir, I may say, is the great pillar of my management.” </a:t>
            </a:r>
          </a:p>
          <a:p>
            <a:r>
              <a:rPr lang="en-US" dirty="0" smtClean="0"/>
              <a:t>Mr. Shelby did not know what to say, and so he said, “Indeed!” </a:t>
            </a:r>
          </a:p>
          <a:p>
            <a:r>
              <a:rPr lang="en-US" dirty="0" smtClean="0"/>
              <a:t>“Now, I’ve been laughed at for my notions, sir, and I’ve been talked to. They </a:t>
            </a:r>
            <a:r>
              <a:rPr lang="en-US" dirty="0" err="1" smtClean="0"/>
              <a:t>an’t</a:t>
            </a:r>
            <a:r>
              <a:rPr lang="en-US" dirty="0" smtClean="0"/>
              <a:t> </a:t>
            </a:r>
            <a:r>
              <a:rPr lang="en-US" dirty="0" err="1" smtClean="0"/>
              <a:t>pop’lar</a:t>
            </a:r>
            <a:r>
              <a:rPr lang="en-US" dirty="0" smtClean="0"/>
              <a:t>, and they </a:t>
            </a:r>
            <a:r>
              <a:rPr lang="en-US" dirty="0" err="1" smtClean="0"/>
              <a:t>an’t</a:t>
            </a:r>
            <a:r>
              <a:rPr lang="en-US" dirty="0" smtClean="0"/>
              <a:t> common; but I stuck to ’</a:t>
            </a:r>
            <a:r>
              <a:rPr lang="en-US" dirty="0" err="1" smtClean="0"/>
              <a:t>em</a:t>
            </a:r>
            <a:r>
              <a:rPr lang="en-US" dirty="0" smtClean="0"/>
              <a:t>, sir; I’ve stuck to ’</a:t>
            </a:r>
            <a:r>
              <a:rPr lang="en-US" dirty="0" err="1" smtClean="0"/>
              <a:t>em</a:t>
            </a:r>
            <a:r>
              <a:rPr lang="en-US" dirty="0" smtClean="0"/>
              <a:t>, and realized well on ’</a:t>
            </a:r>
            <a:r>
              <a:rPr lang="en-US" dirty="0" err="1" smtClean="0"/>
              <a:t>em</a:t>
            </a:r>
            <a:r>
              <a:rPr lang="en-US" dirty="0" smtClean="0"/>
              <a:t>; yes, sir, they have paid their passage, I may say,” and the trader laughed at his joke. </a:t>
            </a:r>
          </a:p>
          <a:p>
            <a:r>
              <a:rPr lang="en-US" dirty="0" smtClean="0"/>
              <a:t>There was something so piquant and original in these elucidations of humanity, that Mr. Shelby could not help laughing in company. Perhaps you laugh too, dear reader; but you know humanity comes out in a variety of strange forms now-a-days, and there is no end to the odd things that humane people will say and do.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US"/>
          </a:p>
        </p:txBody>
      </p:sp>
      <p:sp>
        <p:nvSpPr>
          <p:cNvPr id="3" name="2 İçerik Yer Tutucusu"/>
          <p:cNvSpPr>
            <a:spLocks noGrp="1"/>
          </p:cNvSpPr>
          <p:nvPr>
            <p:ph idx="1"/>
          </p:nvPr>
        </p:nvSpPr>
        <p:spPr/>
        <p:txBody>
          <a:bodyPr/>
          <a:lstStyle/>
          <a:p>
            <a:r>
              <a:rPr lang="tr-TR" dirty="0" err="1" smtClean="0"/>
              <a:t>Further</a:t>
            </a:r>
            <a:r>
              <a:rPr lang="tr-TR" dirty="0" smtClean="0"/>
              <a:t> </a:t>
            </a:r>
            <a:r>
              <a:rPr lang="tr-TR" dirty="0" err="1" smtClean="0"/>
              <a:t>comparison</a:t>
            </a:r>
            <a:r>
              <a:rPr lang="tr-TR" dirty="0" smtClean="0"/>
              <a:t> </a:t>
            </a:r>
            <a:r>
              <a:rPr lang="tr-TR" dirty="0" err="1" smtClean="0"/>
              <a:t>between</a:t>
            </a:r>
            <a:r>
              <a:rPr lang="tr-TR" dirty="0" smtClean="0"/>
              <a:t> </a:t>
            </a:r>
            <a:r>
              <a:rPr lang="tr-TR" dirty="0" err="1" smtClean="0"/>
              <a:t>Haley</a:t>
            </a:r>
            <a:r>
              <a:rPr lang="tr-TR" dirty="0" smtClean="0"/>
              <a:t> </a:t>
            </a:r>
            <a:r>
              <a:rPr lang="tr-TR" dirty="0" err="1" smtClean="0"/>
              <a:t>and</a:t>
            </a:r>
            <a:r>
              <a:rPr lang="tr-TR" dirty="0" smtClean="0"/>
              <a:t> </a:t>
            </a:r>
            <a:r>
              <a:rPr lang="tr-TR" dirty="0" err="1" smtClean="0"/>
              <a:t>Shelby</a:t>
            </a:r>
            <a:r>
              <a:rPr lang="tr-TR" dirty="0" smtClean="0"/>
              <a:t>. </a:t>
            </a:r>
            <a:r>
              <a:rPr lang="tr-TR" dirty="0" err="1" smtClean="0"/>
              <a:t>Both</a:t>
            </a:r>
            <a:r>
              <a:rPr lang="tr-TR" dirty="0" smtClean="0"/>
              <a:t> </a:t>
            </a:r>
            <a:r>
              <a:rPr lang="tr-TR" dirty="0" err="1" smtClean="0"/>
              <a:t>claim</a:t>
            </a:r>
            <a:r>
              <a:rPr lang="tr-TR" dirty="0" smtClean="0"/>
              <a:t> </a:t>
            </a:r>
            <a:r>
              <a:rPr lang="tr-TR" dirty="0" err="1" smtClean="0"/>
              <a:t>they</a:t>
            </a:r>
            <a:r>
              <a:rPr lang="tr-TR" dirty="0" smtClean="0"/>
              <a:t> </a:t>
            </a:r>
            <a:r>
              <a:rPr lang="tr-TR" dirty="0" err="1" smtClean="0"/>
              <a:t>are</a:t>
            </a:r>
            <a:r>
              <a:rPr lang="tr-TR" dirty="0" smtClean="0"/>
              <a:t> </a:t>
            </a:r>
            <a:r>
              <a:rPr lang="tr-TR" dirty="0" err="1" smtClean="0"/>
              <a:t>humane</a:t>
            </a:r>
            <a:r>
              <a:rPr lang="tr-TR" dirty="0" smtClean="0"/>
              <a:t>.</a:t>
            </a:r>
          </a:p>
          <a:p>
            <a:r>
              <a:rPr lang="tr-TR" dirty="0" err="1" smtClean="0"/>
              <a:t>Haley</a:t>
            </a:r>
            <a:r>
              <a:rPr lang="tr-TR" dirty="0" smtClean="0"/>
              <a:t> </a:t>
            </a:r>
            <a:r>
              <a:rPr lang="tr-TR" dirty="0" err="1" smtClean="0"/>
              <a:t>clearly</a:t>
            </a:r>
            <a:r>
              <a:rPr lang="tr-TR" dirty="0" smtClean="0"/>
              <a:t> </a:t>
            </a:r>
            <a:r>
              <a:rPr lang="tr-TR" dirty="0" err="1" smtClean="0"/>
              <a:t>does</a:t>
            </a:r>
            <a:r>
              <a:rPr lang="tr-TR" dirty="0" smtClean="0"/>
              <a:t> not </a:t>
            </a:r>
            <a:r>
              <a:rPr lang="tr-TR" dirty="0" err="1" smtClean="0"/>
              <a:t>consider</a:t>
            </a:r>
            <a:r>
              <a:rPr lang="tr-TR" dirty="0" smtClean="0"/>
              <a:t> </a:t>
            </a:r>
            <a:r>
              <a:rPr lang="tr-TR" dirty="0" err="1" smtClean="0"/>
              <a:t>African</a:t>
            </a:r>
            <a:r>
              <a:rPr lang="tr-TR" dirty="0" smtClean="0"/>
              <a:t>-</a:t>
            </a:r>
            <a:r>
              <a:rPr lang="tr-TR" dirty="0" err="1" smtClean="0"/>
              <a:t>Americans</a:t>
            </a:r>
            <a:r>
              <a:rPr lang="tr-TR" dirty="0" smtClean="0"/>
              <a:t> as </a:t>
            </a:r>
            <a:r>
              <a:rPr lang="tr-TR" dirty="0" err="1" smtClean="0"/>
              <a:t>human</a:t>
            </a:r>
            <a:r>
              <a:rPr lang="tr-TR" dirty="0" smtClean="0"/>
              <a:t> </a:t>
            </a:r>
            <a:r>
              <a:rPr lang="tr-TR" dirty="0" err="1" smtClean="0"/>
              <a:t>beings</a:t>
            </a:r>
            <a:r>
              <a:rPr lang="tr-TR" dirty="0" smtClean="0"/>
              <a:t>: </a:t>
            </a:r>
            <a:r>
              <a:rPr lang="tr-TR" dirty="0" err="1" smtClean="0"/>
              <a:t>Which</a:t>
            </a:r>
            <a:r>
              <a:rPr lang="tr-TR" dirty="0" smtClean="0"/>
              <a:t> </a:t>
            </a:r>
            <a:r>
              <a:rPr lang="tr-TR" dirty="0" err="1" smtClean="0"/>
              <a:t>expressions</a:t>
            </a:r>
            <a:r>
              <a:rPr lang="tr-TR" dirty="0" smtClean="0"/>
              <a:t> </a:t>
            </a:r>
            <a:r>
              <a:rPr lang="tr-TR" dirty="0" err="1" smtClean="0"/>
              <a:t>demonstarte</a:t>
            </a:r>
            <a:r>
              <a:rPr lang="tr-TR" dirty="0" smtClean="0"/>
              <a:t> </a:t>
            </a:r>
            <a:r>
              <a:rPr lang="tr-TR" dirty="0" err="1" smtClean="0"/>
              <a:t>this</a:t>
            </a:r>
            <a:r>
              <a:rPr lang="tr-TR" dirty="0" smtClean="0"/>
              <a:t> </a:t>
            </a:r>
            <a:r>
              <a:rPr lang="tr-TR" dirty="0" err="1" smtClean="0"/>
              <a:t>beyond</a:t>
            </a:r>
            <a:r>
              <a:rPr lang="tr-TR" dirty="0" smtClean="0"/>
              <a:t> </a:t>
            </a:r>
            <a:r>
              <a:rPr lang="tr-TR" dirty="0" err="1" smtClean="0"/>
              <a:t>doubt</a:t>
            </a:r>
            <a:r>
              <a:rPr lang="tr-TR" dirty="0" smtClean="0"/>
              <a:t>?</a:t>
            </a:r>
          </a:p>
          <a:p>
            <a:r>
              <a:rPr lang="tr-TR" dirty="0" smtClean="0"/>
              <a:t>Can </a:t>
            </a:r>
            <a:r>
              <a:rPr lang="tr-TR" dirty="0" err="1" smtClean="0"/>
              <a:t>you</a:t>
            </a:r>
            <a:r>
              <a:rPr lang="tr-TR" dirty="0" smtClean="0"/>
              <a:t> </a:t>
            </a:r>
            <a:r>
              <a:rPr lang="tr-TR" dirty="0" err="1" smtClean="0"/>
              <a:t>find</a:t>
            </a:r>
            <a:r>
              <a:rPr lang="tr-TR" dirty="0" smtClean="0"/>
              <a:t> </a:t>
            </a:r>
            <a:r>
              <a:rPr lang="tr-TR" dirty="0" err="1" smtClean="0"/>
              <a:t>more</a:t>
            </a:r>
            <a:r>
              <a:rPr lang="tr-TR" dirty="0" smtClean="0"/>
              <a:t> </a:t>
            </a:r>
            <a:r>
              <a:rPr lang="tr-TR" dirty="0" err="1" smtClean="0"/>
              <a:t>examples</a:t>
            </a:r>
            <a:r>
              <a:rPr lang="tr-TR" dirty="0" smtClean="0"/>
              <a:t> of </a:t>
            </a:r>
            <a:r>
              <a:rPr lang="tr-TR" dirty="0" err="1" smtClean="0"/>
              <a:t>this</a:t>
            </a:r>
            <a:r>
              <a:rPr lang="tr-TR" dirty="0" smtClean="0"/>
              <a:t> </a:t>
            </a:r>
            <a:r>
              <a:rPr lang="tr-TR" dirty="0" err="1" smtClean="0"/>
              <a:t>attitude</a:t>
            </a:r>
            <a:r>
              <a:rPr lang="tr-TR" dirty="0" smtClean="0"/>
              <a:t> in </a:t>
            </a:r>
            <a:r>
              <a:rPr lang="tr-TR" dirty="0" err="1" smtClean="0"/>
              <a:t>the</a:t>
            </a:r>
            <a:r>
              <a:rPr lang="tr-TR" dirty="0" smtClean="0"/>
              <a:t> </a:t>
            </a:r>
            <a:r>
              <a:rPr lang="tr-TR" dirty="0" err="1" smtClean="0"/>
              <a:t>same</a:t>
            </a:r>
            <a:r>
              <a:rPr lang="tr-TR" dirty="0" smtClean="0"/>
              <a:t> </a:t>
            </a:r>
            <a:r>
              <a:rPr lang="tr-TR" dirty="0" err="1" smtClean="0"/>
              <a:t>chapter</a:t>
            </a:r>
            <a:r>
              <a:rPr lang="tr-TR"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lnSpcReduction="10000"/>
          </a:bodyPr>
          <a:lstStyle/>
          <a:p>
            <a:r>
              <a:rPr lang="tr-TR" dirty="0" smtClean="0"/>
              <a:t>“</a:t>
            </a:r>
            <a:r>
              <a:rPr lang="en-US" dirty="0"/>
              <a:t>A very humane jurist once said, The worst use you can put a man to is to hang him. No; there is another use that a man can be put to that is WORSE</a:t>
            </a:r>
            <a:r>
              <a:rPr lang="en-US" dirty="0" smtClean="0"/>
              <a:t>!</a:t>
            </a:r>
            <a:r>
              <a:rPr lang="tr-TR" dirty="0" smtClean="0"/>
              <a:t>”</a:t>
            </a:r>
          </a:p>
          <a:p>
            <a:r>
              <a:rPr lang="tr-TR" dirty="0" err="1" smtClean="0"/>
              <a:t>These</a:t>
            </a:r>
            <a:r>
              <a:rPr lang="tr-TR" dirty="0" smtClean="0"/>
              <a:t> </a:t>
            </a:r>
            <a:r>
              <a:rPr lang="tr-TR" dirty="0" err="1" smtClean="0"/>
              <a:t>are</a:t>
            </a:r>
            <a:r>
              <a:rPr lang="tr-TR" dirty="0" smtClean="0"/>
              <a:t> </a:t>
            </a:r>
            <a:r>
              <a:rPr lang="tr-TR" dirty="0" err="1" smtClean="0"/>
              <a:t>the</a:t>
            </a:r>
            <a:r>
              <a:rPr lang="tr-TR" dirty="0" smtClean="0"/>
              <a:t> </a:t>
            </a:r>
            <a:r>
              <a:rPr lang="tr-TR" dirty="0" err="1" smtClean="0"/>
              <a:t>last</a:t>
            </a:r>
            <a:r>
              <a:rPr lang="tr-TR" dirty="0" smtClean="0"/>
              <a:t> </a:t>
            </a:r>
            <a:r>
              <a:rPr lang="tr-TR" dirty="0" err="1" smtClean="0"/>
              <a:t>sentences</a:t>
            </a:r>
            <a:r>
              <a:rPr lang="tr-TR" dirty="0" smtClean="0"/>
              <a:t> of </a:t>
            </a:r>
            <a:r>
              <a:rPr lang="tr-TR" dirty="0" err="1" smtClean="0"/>
              <a:t>Chapter</a:t>
            </a:r>
            <a:r>
              <a:rPr lang="tr-TR" dirty="0" smtClean="0"/>
              <a:t> 2. </a:t>
            </a:r>
            <a:r>
              <a:rPr lang="tr-TR" dirty="0" err="1" smtClean="0"/>
              <a:t>What</a:t>
            </a:r>
            <a:r>
              <a:rPr lang="tr-TR" dirty="0" smtClean="0"/>
              <a:t> is </a:t>
            </a:r>
            <a:r>
              <a:rPr lang="tr-TR" dirty="0" err="1" smtClean="0"/>
              <a:t>the</a:t>
            </a:r>
            <a:r>
              <a:rPr lang="tr-TR" dirty="0" smtClean="0"/>
              <a:t> </a:t>
            </a:r>
            <a:r>
              <a:rPr lang="tr-TR" dirty="0" err="1" smtClean="0"/>
              <a:t>intention</a:t>
            </a:r>
            <a:r>
              <a:rPr lang="tr-TR" dirty="0" smtClean="0"/>
              <a:t> of </a:t>
            </a:r>
            <a:r>
              <a:rPr lang="tr-TR" dirty="0" err="1" smtClean="0"/>
              <a:t>the</a:t>
            </a:r>
            <a:r>
              <a:rPr lang="tr-TR" dirty="0" smtClean="0"/>
              <a:t> </a:t>
            </a:r>
            <a:r>
              <a:rPr lang="tr-TR" dirty="0" err="1" smtClean="0"/>
              <a:t>narrator</a:t>
            </a:r>
            <a:r>
              <a:rPr lang="tr-TR" dirty="0" smtClean="0"/>
              <a:t> </a:t>
            </a:r>
            <a:r>
              <a:rPr lang="tr-TR" dirty="0" err="1" smtClean="0"/>
              <a:t>through</a:t>
            </a:r>
            <a:r>
              <a:rPr lang="tr-TR" dirty="0" smtClean="0"/>
              <a:t> </a:t>
            </a:r>
            <a:r>
              <a:rPr lang="tr-TR" dirty="0" err="1" smtClean="0"/>
              <a:t>this</a:t>
            </a:r>
            <a:r>
              <a:rPr lang="tr-TR" dirty="0" smtClean="0"/>
              <a:t> </a:t>
            </a:r>
            <a:r>
              <a:rPr lang="tr-TR" dirty="0" err="1" smtClean="0"/>
              <a:t>intrusion</a:t>
            </a:r>
            <a:r>
              <a:rPr lang="tr-TR" dirty="0" smtClean="0"/>
              <a:t>?</a:t>
            </a:r>
          </a:p>
          <a:p>
            <a:r>
              <a:rPr lang="tr-TR" dirty="0" err="1" smtClean="0"/>
              <a:t>What</a:t>
            </a:r>
            <a:r>
              <a:rPr lang="tr-TR" dirty="0" smtClean="0"/>
              <a:t> is </a:t>
            </a:r>
            <a:r>
              <a:rPr lang="tr-TR" dirty="0" err="1" smtClean="0"/>
              <a:t>the</a:t>
            </a:r>
            <a:r>
              <a:rPr lang="tr-TR" dirty="0" smtClean="0"/>
              <a:t> </a:t>
            </a:r>
            <a:r>
              <a:rPr lang="tr-TR" dirty="0" err="1" smtClean="0"/>
              <a:t>emotional</a:t>
            </a:r>
            <a:r>
              <a:rPr lang="tr-TR" dirty="0" smtClean="0"/>
              <a:t> </a:t>
            </a:r>
            <a:r>
              <a:rPr lang="tr-TR" dirty="0" err="1" smtClean="0"/>
              <a:t>effect</a:t>
            </a:r>
            <a:r>
              <a:rPr lang="tr-TR" dirty="0" smtClean="0"/>
              <a:t> of </a:t>
            </a:r>
            <a:r>
              <a:rPr lang="tr-TR" dirty="0" err="1" smtClean="0"/>
              <a:t>thiese</a:t>
            </a:r>
            <a:r>
              <a:rPr lang="tr-TR" dirty="0" smtClean="0"/>
              <a:t> </a:t>
            </a:r>
            <a:r>
              <a:rPr lang="tr-TR" dirty="0" err="1" smtClean="0"/>
              <a:t>sentences</a:t>
            </a:r>
            <a:r>
              <a:rPr lang="tr-TR" dirty="0" smtClean="0"/>
              <a:t> on </a:t>
            </a:r>
            <a:r>
              <a:rPr lang="tr-TR" dirty="0" err="1" smtClean="0"/>
              <a:t>the</a:t>
            </a:r>
            <a:r>
              <a:rPr lang="tr-TR" dirty="0" smtClean="0"/>
              <a:t> </a:t>
            </a:r>
            <a:r>
              <a:rPr lang="tr-TR" dirty="0" err="1" smtClean="0"/>
              <a:t>reader</a:t>
            </a:r>
            <a:r>
              <a:rPr lang="tr-TR" dirty="0" smtClean="0"/>
              <a:t> of </a:t>
            </a:r>
            <a:r>
              <a:rPr lang="tr-TR" dirty="0" err="1" smtClean="0"/>
              <a:t>the</a:t>
            </a:r>
            <a:r>
              <a:rPr lang="tr-TR" dirty="0" smtClean="0"/>
              <a:t> 19th </a:t>
            </a:r>
            <a:r>
              <a:rPr lang="tr-TR" dirty="0" err="1" smtClean="0"/>
              <a:t>century</a:t>
            </a:r>
            <a:r>
              <a:rPr lang="tr-TR"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fontScale="40000" lnSpcReduction="20000"/>
          </a:bodyPr>
          <a:lstStyle/>
          <a:p>
            <a:r>
              <a:rPr lang="tr-TR" dirty="0" err="1" smtClean="0"/>
              <a:t>Chapter</a:t>
            </a:r>
            <a:r>
              <a:rPr lang="tr-TR" dirty="0" smtClean="0"/>
              <a:t> 3</a:t>
            </a:r>
          </a:p>
          <a:p>
            <a:endParaRPr lang="tr-TR" dirty="0" smtClean="0"/>
          </a:p>
          <a:p>
            <a:r>
              <a:rPr lang="en-US" dirty="0"/>
              <a:t>“What are you going to do? O, George, don’t do anything wicked; if you only trust in God, and try to do right, he’ll deliver you.” </a:t>
            </a:r>
          </a:p>
          <a:p>
            <a:r>
              <a:rPr lang="en-US" dirty="0"/>
              <a:t>“I </a:t>
            </a:r>
            <a:r>
              <a:rPr lang="en-US" dirty="0" err="1"/>
              <a:t>an’t</a:t>
            </a:r>
            <a:r>
              <a:rPr lang="en-US" dirty="0"/>
              <a:t> a Christian like you, Eliza; my heart’s full of bitterness; I can’t trust in God. Why does he let things be so?” </a:t>
            </a:r>
          </a:p>
          <a:p>
            <a:r>
              <a:rPr lang="en-US" dirty="0"/>
              <a:t>“O, George, we must have faith. Mistress says that when all things go wrong to us, we must believe that God is doing the very best.” </a:t>
            </a:r>
          </a:p>
          <a:p>
            <a:r>
              <a:rPr lang="en-US" dirty="0"/>
              <a:t>“That’s easy to say for people that are sitting on their sofas and riding in their carriages; but let ’</a:t>
            </a:r>
            <a:r>
              <a:rPr lang="en-US" dirty="0" err="1"/>
              <a:t>em</a:t>
            </a:r>
            <a:r>
              <a:rPr lang="en-US" dirty="0"/>
              <a:t> be where I am, I guess it would come some harder. I wish I could be good; but my heart burns, and can’t be reconciled, anyhow. You couldn’t in my place,—you can’t now, if I tell you all I’ve got to say. You don’t know the whole yet.” </a:t>
            </a:r>
          </a:p>
          <a:p>
            <a:r>
              <a:rPr lang="en-US" dirty="0"/>
              <a:t>“What can be coming now?” </a:t>
            </a:r>
          </a:p>
          <a:p>
            <a:r>
              <a:rPr lang="en-US" dirty="0"/>
              <a:t>“Well, lately </a:t>
            </a:r>
            <a:r>
              <a:rPr lang="en-US" dirty="0" err="1"/>
              <a:t>Mas’r</a:t>
            </a:r>
            <a:r>
              <a:rPr lang="en-US" dirty="0"/>
              <a:t> has been saying that he was a fool to let me marry off the place; that he hates Mr. Shelby and all his tribe, because they are proud, and hold their heads up above him, and that I’ve got proud notions from you; and he says he won’t let me come here any more, and that I shall take a wife and settle down on his place. At first he only scolded and grumbled these things; but yesterday he told me that I should take Mina for a wife, and settle down in a cabin with her, or he would sell me down river.” </a:t>
            </a:r>
          </a:p>
          <a:p>
            <a:r>
              <a:rPr lang="en-US" dirty="0"/>
              <a:t>“Why—but you were married to </a:t>
            </a:r>
            <a:r>
              <a:rPr lang="en-US" i="1" dirty="0"/>
              <a:t>me</a:t>
            </a:r>
            <a:r>
              <a:rPr lang="en-US" dirty="0"/>
              <a:t>, by the minister, as much as if you’d been a white man!” said Eliza, simply. </a:t>
            </a:r>
          </a:p>
          <a:p>
            <a:r>
              <a:rPr lang="en-US" dirty="0"/>
              <a:t>“Don’t you know a slave can’t be married? There is no law in this country for that; I can’t hold you for my wife, if he chooses to part us. That’s why I wish I’d never seen you,—why I wish I’d never been born; it would have been better for us both,—it would have been better for this poor child if he had never been born. All this may happen to him yet!” </a:t>
            </a:r>
          </a:p>
          <a:p>
            <a:r>
              <a:rPr lang="en-US" dirty="0"/>
              <a:t>“O, but master is so kind!” </a:t>
            </a:r>
          </a:p>
          <a:p>
            <a:r>
              <a:rPr lang="en-US" dirty="0"/>
              <a:t>“Yes, but who knows?—he may die—and then he may be sold to nobody knows who. What pleasure is it that he is handsome, and smart, and bright? I tell you, Eliza, that a sword will pierce through your soul for every good and pleasant thing your child is or has; it will make him worth too much for you to keep.”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lstStyle/>
          <a:p>
            <a:r>
              <a:rPr lang="tr-TR" dirty="0" err="1" smtClean="0"/>
              <a:t>How</a:t>
            </a:r>
            <a:r>
              <a:rPr lang="tr-TR" dirty="0" smtClean="0"/>
              <a:t> do Eliza </a:t>
            </a:r>
            <a:r>
              <a:rPr lang="tr-TR" dirty="0" err="1" smtClean="0"/>
              <a:t>and</a:t>
            </a:r>
            <a:r>
              <a:rPr lang="tr-TR" dirty="0" smtClean="0"/>
              <a:t> George </a:t>
            </a:r>
            <a:r>
              <a:rPr lang="tr-TR" dirty="0" err="1" smtClean="0"/>
              <a:t>differ</a:t>
            </a:r>
            <a:r>
              <a:rPr lang="tr-TR" dirty="0" smtClean="0"/>
              <a:t> </a:t>
            </a:r>
            <a:r>
              <a:rPr lang="tr-TR" dirty="0" err="1" smtClean="0"/>
              <a:t>ideologically</a:t>
            </a:r>
            <a:r>
              <a:rPr lang="tr-TR" dirty="0" smtClean="0"/>
              <a:t>?</a:t>
            </a:r>
          </a:p>
          <a:p>
            <a:r>
              <a:rPr lang="tr-TR" dirty="0" err="1" smtClean="0"/>
              <a:t>Though</a:t>
            </a:r>
            <a:r>
              <a:rPr lang="tr-TR" dirty="0" smtClean="0"/>
              <a:t> George is a </a:t>
            </a:r>
            <a:r>
              <a:rPr lang="tr-TR" dirty="0" err="1" smtClean="0"/>
              <a:t>very</a:t>
            </a:r>
            <a:r>
              <a:rPr lang="tr-TR" dirty="0" smtClean="0"/>
              <a:t> </a:t>
            </a:r>
            <a:r>
              <a:rPr lang="tr-TR" dirty="0" err="1" smtClean="0"/>
              <a:t>intelligent</a:t>
            </a:r>
            <a:r>
              <a:rPr lang="tr-TR" dirty="0" smtClean="0"/>
              <a:t> </a:t>
            </a:r>
            <a:r>
              <a:rPr lang="tr-TR" dirty="0" err="1" smtClean="0"/>
              <a:t>and</a:t>
            </a:r>
            <a:r>
              <a:rPr lang="tr-TR" dirty="0" smtClean="0"/>
              <a:t> </a:t>
            </a:r>
            <a:r>
              <a:rPr lang="tr-TR" dirty="0" err="1" smtClean="0"/>
              <a:t>skilled</a:t>
            </a:r>
            <a:r>
              <a:rPr lang="tr-TR" dirty="0" smtClean="0"/>
              <a:t> </a:t>
            </a:r>
            <a:r>
              <a:rPr lang="tr-TR" dirty="0" err="1" smtClean="0"/>
              <a:t>person</a:t>
            </a:r>
            <a:r>
              <a:rPr lang="tr-TR" dirty="0" smtClean="0"/>
              <a:t>, he </a:t>
            </a:r>
            <a:r>
              <a:rPr lang="tr-TR" dirty="0" err="1" smtClean="0"/>
              <a:t>does</a:t>
            </a:r>
            <a:r>
              <a:rPr lang="tr-TR" dirty="0" smtClean="0"/>
              <a:t> not </a:t>
            </a:r>
            <a:r>
              <a:rPr lang="tr-TR" dirty="0" err="1" smtClean="0"/>
              <a:t>have</a:t>
            </a:r>
            <a:r>
              <a:rPr lang="tr-TR" dirty="0" smtClean="0"/>
              <a:t> </a:t>
            </a:r>
            <a:r>
              <a:rPr lang="tr-TR" dirty="0" err="1" smtClean="0"/>
              <a:t>faith</a:t>
            </a:r>
            <a:r>
              <a:rPr lang="tr-TR" dirty="0" smtClean="0"/>
              <a:t> in </a:t>
            </a:r>
            <a:r>
              <a:rPr lang="tr-TR" dirty="0" err="1" smtClean="0"/>
              <a:t>God</a:t>
            </a:r>
            <a:r>
              <a:rPr lang="tr-TR" dirty="0" smtClean="0"/>
              <a:t> </a:t>
            </a:r>
            <a:r>
              <a:rPr lang="tr-TR" dirty="0" err="1" smtClean="0"/>
              <a:t>and</a:t>
            </a:r>
            <a:r>
              <a:rPr lang="tr-TR" dirty="0" smtClean="0"/>
              <a:t> </a:t>
            </a:r>
            <a:r>
              <a:rPr lang="tr-TR" dirty="0" err="1" smtClean="0"/>
              <a:t>state</a:t>
            </a:r>
            <a:r>
              <a:rPr lang="tr-TR" dirty="0" smtClean="0"/>
              <a:t>. He is </a:t>
            </a:r>
            <a:r>
              <a:rPr lang="tr-TR" dirty="0" err="1" smtClean="0"/>
              <a:t>supposed</a:t>
            </a:r>
            <a:r>
              <a:rPr lang="tr-TR" dirty="0" smtClean="0"/>
              <a:t> </a:t>
            </a:r>
            <a:r>
              <a:rPr lang="tr-TR" dirty="0" err="1" smtClean="0"/>
              <a:t>to</a:t>
            </a:r>
            <a:r>
              <a:rPr lang="tr-TR" dirty="0" smtClean="0"/>
              <a:t> be a </a:t>
            </a:r>
            <a:r>
              <a:rPr lang="tr-TR" dirty="0" err="1" smtClean="0"/>
              <a:t>good</a:t>
            </a:r>
            <a:r>
              <a:rPr lang="tr-TR" dirty="0" smtClean="0"/>
              <a:t> </a:t>
            </a:r>
            <a:r>
              <a:rPr lang="tr-TR" dirty="0" err="1" smtClean="0"/>
              <a:t>character</a:t>
            </a:r>
            <a:r>
              <a:rPr lang="tr-TR" dirty="0" smtClean="0"/>
              <a:t>. o </a:t>
            </a:r>
            <a:r>
              <a:rPr lang="tr-TR" dirty="0" err="1" smtClean="0"/>
              <a:t>you</a:t>
            </a:r>
            <a:r>
              <a:rPr lang="tr-TR" dirty="0" smtClean="0"/>
              <a:t> </a:t>
            </a:r>
            <a:r>
              <a:rPr lang="tr-TR" dirty="0" err="1" smtClean="0"/>
              <a:t>think</a:t>
            </a:r>
            <a:r>
              <a:rPr lang="tr-TR" dirty="0" smtClean="0"/>
              <a:t> he can </a:t>
            </a:r>
            <a:r>
              <a:rPr lang="tr-TR" dirty="0" err="1" smtClean="0"/>
              <a:t>maintain</a:t>
            </a:r>
            <a:r>
              <a:rPr lang="tr-TR" dirty="0" smtClean="0"/>
              <a:t> his </a:t>
            </a:r>
            <a:r>
              <a:rPr lang="tr-TR" dirty="0" err="1" smtClean="0"/>
              <a:t>existence</a:t>
            </a:r>
            <a:r>
              <a:rPr lang="tr-TR" dirty="0" smtClean="0"/>
              <a:t> in </a:t>
            </a:r>
            <a:r>
              <a:rPr lang="tr-TR" dirty="0" err="1" smtClean="0"/>
              <a:t>the</a:t>
            </a:r>
            <a:r>
              <a:rPr lang="tr-TR" dirty="0" smtClean="0"/>
              <a:t> </a:t>
            </a:r>
            <a:r>
              <a:rPr lang="tr-TR" dirty="0" err="1" smtClean="0"/>
              <a:t>novel</a:t>
            </a:r>
            <a:r>
              <a:rPr lang="tr-TR" dirty="0" smtClean="0"/>
              <a:t> as he is </a:t>
            </a:r>
            <a:r>
              <a:rPr lang="tr-TR" dirty="0" err="1" smtClean="0"/>
              <a:t>now</a:t>
            </a:r>
            <a:r>
              <a:rPr lang="tr-TR" dirty="0" smtClean="0"/>
              <a:t>?</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fontScale="40000" lnSpcReduction="20000"/>
          </a:bodyPr>
          <a:lstStyle/>
          <a:p>
            <a:r>
              <a:rPr lang="tr-TR" dirty="0" err="1" smtClean="0"/>
              <a:t>Chapter</a:t>
            </a:r>
            <a:r>
              <a:rPr lang="tr-TR" dirty="0" smtClean="0"/>
              <a:t> 4</a:t>
            </a:r>
          </a:p>
          <a:p>
            <a:endParaRPr lang="tr-TR" dirty="0" smtClean="0"/>
          </a:p>
          <a:p>
            <a:r>
              <a:rPr lang="en-US" dirty="0"/>
              <a:t>A table, somewhat rheumatic in its limbs, was drawn out in front of the fire, and covered with a cloth, displaying cups and saucers of a decidedly brilliant pattern, with other symptoms of an approaching meal. At this table was seated Uncle Tom, Mr. Shelby’s best hand, who, as he is to be the hero of our story, we must daguerreotype for our readers. He was a large, broad-</a:t>
            </a:r>
            <a:r>
              <a:rPr lang="en-US" dirty="0" err="1"/>
              <a:t>chested</a:t>
            </a:r>
            <a:r>
              <a:rPr lang="en-US" dirty="0"/>
              <a:t>, powerfully-made man, of a full glossy black, and a face whose truly African features were characterized by an expression of grave and steady good sense, united with much kindliness and benevolence. There was something about his whole air self-respecting and dignified, yet united with a confiding and humble simplicity. </a:t>
            </a:r>
          </a:p>
          <a:p>
            <a:r>
              <a:rPr lang="en-US" dirty="0"/>
              <a:t>He was very busily intent at this moment on a slate lying before him, on which he was carefully and slowly endeavoring to accomplish a copy of some letters, in which operation he was overlooked by young </a:t>
            </a:r>
            <a:r>
              <a:rPr lang="en-US" dirty="0" err="1"/>
              <a:t>Mas’r</a:t>
            </a:r>
            <a:r>
              <a:rPr lang="en-US" dirty="0"/>
              <a:t> George, a smart, bright boy of thirteen, who appeared fully to realize the dignity of his position as instructor. </a:t>
            </a:r>
          </a:p>
          <a:p>
            <a:r>
              <a:rPr lang="en-US" dirty="0"/>
              <a:t>“Not that way, Uncle Tom,—not that way,” said he, briskly, as Uncle Tom laboriously brought up the tail of his </a:t>
            </a:r>
            <a:r>
              <a:rPr lang="en-US" i="1" dirty="0"/>
              <a:t>g</a:t>
            </a:r>
            <a:r>
              <a:rPr lang="en-US" dirty="0"/>
              <a:t> the wrong side out; “that makes a </a:t>
            </a:r>
            <a:r>
              <a:rPr lang="en-US" i="1" dirty="0"/>
              <a:t>q</a:t>
            </a:r>
            <a:r>
              <a:rPr lang="en-US" dirty="0"/>
              <a:t>, you see.” </a:t>
            </a:r>
          </a:p>
          <a:p>
            <a:r>
              <a:rPr lang="en-US" dirty="0"/>
              <a:t>“La sakes, now, does it?” said Uncle Tom, looking with a respectful, admiring air, as his young teacher flourishingly scrawled </a:t>
            </a:r>
            <a:r>
              <a:rPr lang="en-US" i="1" dirty="0" err="1"/>
              <a:t>q</a:t>
            </a:r>
            <a:r>
              <a:rPr lang="en-US" dirty="0" err="1"/>
              <a:t>’s</a:t>
            </a:r>
            <a:r>
              <a:rPr lang="en-US" dirty="0"/>
              <a:t> and </a:t>
            </a:r>
            <a:r>
              <a:rPr lang="en-US" i="1" dirty="0"/>
              <a:t>g</a:t>
            </a:r>
            <a:r>
              <a:rPr lang="en-US" dirty="0"/>
              <a:t>’s innumerable for his edification; and then, taking the pencil in his big, heavy fingers, he patiently recommenced. </a:t>
            </a:r>
          </a:p>
          <a:p>
            <a:r>
              <a:rPr lang="en-US" dirty="0"/>
              <a:t>“How easy white folks </a:t>
            </a:r>
            <a:r>
              <a:rPr lang="en-US" dirty="0" err="1"/>
              <a:t>al’us</a:t>
            </a:r>
            <a:r>
              <a:rPr lang="en-US" dirty="0"/>
              <a:t> does things!” said Aunt Chloe, pausing while she was greasing a griddle with a scrap of bacon on her fork, and regarding young Master George with pride. “The way he can write, now! and read, too! and then to come out here evenings and read his lessons to us,—it’s mighty </a:t>
            </a:r>
            <a:r>
              <a:rPr lang="en-US" dirty="0" err="1"/>
              <a:t>interestin</a:t>
            </a:r>
            <a:r>
              <a:rPr lang="en-US" dirty="0"/>
              <a:t>’!”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lstStyle/>
          <a:p>
            <a:r>
              <a:rPr lang="tr-TR" dirty="0" err="1" smtClean="0"/>
              <a:t>Please</a:t>
            </a:r>
            <a:r>
              <a:rPr lang="tr-TR" dirty="0" smtClean="0"/>
              <a:t> pay </a:t>
            </a:r>
            <a:r>
              <a:rPr lang="tr-TR" dirty="0" err="1" smtClean="0"/>
              <a:t>attention</a:t>
            </a:r>
            <a:r>
              <a:rPr lang="tr-TR" dirty="0" smtClean="0"/>
              <a:t> </a:t>
            </a:r>
            <a:r>
              <a:rPr lang="tr-TR" dirty="0" err="1" smtClean="0"/>
              <a:t>to</a:t>
            </a:r>
            <a:r>
              <a:rPr lang="tr-TR" dirty="0" smtClean="0"/>
              <a:t> </a:t>
            </a:r>
            <a:r>
              <a:rPr lang="tr-TR" dirty="0" err="1" smtClean="0"/>
              <a:t>Uncle</a:t>
            </a:r>
            <a:r>
              <a:rPr lang="tr-TR" dirty="0" smtClean="0"/>
              <a:t> </a:t>
            </a:r>
            <a:r>
              <a:rPr lang="tr-TR" dirty="0" err="1" smtClean="0"/>
              <a:t>Tom’s</a:t>
            </a:r>
            <a:r>
              <a:rPr lang="tr-TR" dirty="0" smtClean="0"/>
              <a:t> </a:t>
            </a:r>
            <a:r>
              <a:rPr lang="tr-TR" dirty="0" err="1" smtClean="0"/>
              <a:t>house</a:t>
            </a:r>
            <a:r>
              <a:rPr lang="tr-TR" dirty="0" smtClean="0"/>
              <a:t>. As a </a:t>
            </a:r>
            <a:r>
              <a:rPr lang="tr-TR" dirty="0" err="1" smtClean="0"/>
              <a:t>traditional</a:t>
            </a:r>
            <a:r>
              <a:rPr lang="tr-TR" dirty="0" smtClean="0"/>
              <a:t> </a:t>
            </a:r>
            <a:r>
              <a:rPr lang="tr-TR" dirty="0" err="1" smtClean="0"/>
              <a:t>writer</a:t>
            </a:r>
            <a:r>
              <a:rPr lang="tr-TR" dirty="0" smtClean="0"/>
              <a:t>, </a:t>
            </a:r>
            <a:r>
              <a:rPr lang="tr-TR" dirty="0" err="1" smtClean="0"/>
              <a:t>Stowe</a:t>
            </a:r>
            <a:r>
              <a:rPr lang="tr-TR" dirty="0" smtClean="0"/>
              <a:t> </a:t>
            </a:r>
            <a:r>
              <a:rPr lang="tr-TR" dirty="0" err="1" smtClean="0"/>
              <a:t>equates</a:t>
            </a:r>
            <a:r>
              <a:rPr lang="tr-TR" dirty="0" smtClean="0"/>
              <a:t> </a:t>
            </a:r>
            <a:r>
              <a:rPr lang="tr-TR" dirty="0" err="1" smtClean="0"/>
              <a:t>goodness</a:t>
            </a:r>
            <a:r>
              <a:rPr lang="tr-TR" dirty="0" smtClean="0"/>
              <a:t> </a:t>
            </a:r>
            <a:r>
              <a:rPr lang="tr-TR" dirty="0" err="1" smtClean="0"/>
              <a:t>with</a:t>
            </a:r>
            <a:r>
              <a:rPr lang="tr-TR" dirty="0" smtClean="0"/>
              <a:t> an </a:t>
            </a:r>
            <a:r>
              <a:rPr lang="tr-TR" dirty="0" err="1" smtClean="0"/>
              <a:t>orderly</a:t>
            </a:r>
            <a:r>
              <a:rPr lang="tr-TR" dirty="0" smtClean="0"/>
              <a:t> </a:t>
            </a:r>
            <a:r>
              <a:rPr lang="tr-TR" dirty="0" err="1" smtClean="0"/>
              <a:t>household</a:t>
            </a:r>
            <a:r>
              <a:rPr lang="tr-TR" dirty="0" smtClean="0"/>
              <a:t>. </a:t>
            </a:r>
            <a:r>
              <a:rPr lang="tr-TR" dirty="0" err="1" smtClean="0"/>
              <a:t>Please</a:t>
            </a:r>
            <a:r>
              <a:rPr lang="tr-TR" dirty="0" smtClean="0"/>
              <a:t> pay </a:t>
            </a:r>
            <a:r>
              <a:rPr lang="tr-TR" dirty="0" err="1" smtClean="0"/>
              <a:t>attention</a:t>
            </a:r>
            <a:r>
              <a:rPr lang="tr-TR" dirty="0" smtClean="0"/>
              <a:t> </a:t>
            </a:r>
            <a:r>
              <a:rPr lang="tr-TR" dirty="0" err="1" smtClean="0"/>
              <a:t>to</a:t>
            </a:r>
            <a:r>
              <a:rPr lang="tr-TR" dirty="0" smtClean="0"/>
              <a:t> </a:t>
            </a:r>
            <a:r>
              <a:rPr lang="tr-TR" dirty="0" err="1" smtClean="0"/>
              <a:t>the</a:t>
            </a:r>
            <a:r>
              <a:rPr lang="tr-TR" dirty="0" smtClean="0"/>
              <a:t> </a:t>
            </a:r>
            <a:r>
              <a:rPr lang="tr-TR" dirty="0" err="1" smtClean="0"/>
              <a:t>houses</a:t>
            </a:r>
            <a:r>
              <a:rPr lang="tr-TR" dirty="0" smtClean="0"/>
              <a:t> of </a:t>
            </a:r>
            <a:r>
              <a:rPr lang="tr-TR" dirty="0" err="1" smtClean="0"/>
              <a:t>the</a:t>
            </a:r>
            <a:r>
              <a:rPr lang="tr-TR" dirty="0" smtClean="0"/>
              <a:t> </a:t>
            </a:r>
            <a:r>
              <a:rPr lang="tr-TR" dirty="0" err="1" smtClean="0"/>
              <a:t>Quaker</a:t>
            </a:r>
            <a:r>
              <a:rPr lang="tr-TR" dirty="0" smtClean="0"/>
              <a:t> </a:t>
            </a:r>
            <a:r>
              <a:rPr lang="tr-TR" dirty="0" err="1" smtClean="0"/>
              <a:t>family</a:t>
            </a:r>
            <a:r>
              <a:rPr lang="tr-TR" dirty="0" smtClean="0"/>
              <a:t> </a:t>
            </a:r>
            <a:r>
              <a:rPr lang="tr-TR" dirty="0" err="1" smtClean="0"/>
              <a:t>and</a:t>
            </a:r>
            <a:r>
              <a:rPr lang="tr-TR" dirty="0" smtClean="0"/>
              <a:t> </a:t>
            </a:r>
            <a:r>
              <a:rPr lang="tr-TR" dirty="0" err="1" smtClean="0"/>
              <a:t>St</a:t>
            </a:r>
            <a:r>
              <a:rPr lang="tr-TR" dirty="0" smtClean="0"/>
              <a:t>. </a:t>
            </a:r>
            <a:r>
              <a:rPr lang="tr-TR" dirty="0" err="1" smtClean="0"/>
              <a:t>Claire</a:t>
            </a:r>
            <a:r>
              <a:rPr lang="tr-TR" dirty="0" smtClean="0"/>
              <a:t> in </a:t>
            </a:r>
            <a:r>
              <a:rPr lang="tr-TR" dirty="0" err="1" smtClean="0"/>
              <a:t>particular</a:t>
            </a:r>
            <a:r>
              <a:rPr lang="tr-TR" dirty="0" smtClean="0"/>
              <a:t>. </a:t>
            </a:r>
          </a:p>
          <a:p>
            <a:r>
              <a:rPr lang="tr-TR" dirty="0" smtClean="0"/>
              <a:t>Is </a:t>
            </a:r>
            <a:r>
              <a:rPr lang="tr-TR" dirty="0" err="1" smtClean="0"/>
              <a:t>there</a:t>
            </a:r>
            <a:r>
              <a:rPr lang="tr-TR" dirty="0" smtClean="0"/>
              <a:t> </a:t>
            </a:r>
            <a:r>
              <a:rPr lang="tr-TR" dirty="0" err="1" smtClean="0"/>
              <a:t>anything</a:t>
            </a:r>
            <a:r>
              <a:rPr lang="tr-TR" dirty="0" smtClean="0"/>
              <a:t> </a:t>
            </a:r>
            <a:r>
              <a:rPr lang="tr-TR" dirty="0" err="1" smtClean="0"/>
              <a:t>that</a:t>
            </a:r>
            <a:r>
              <a:rPr lang="tr-TR" dirty="0" smtClean="0"/>
              <a:t> </a:t>
            </a:r>
            <a:r>
              <a:rPr lang="tr-TR" dirty="0" err="1" smtClean="0"/>
              <a:t>might</a:t>
            </a:r>
            <a:r>
              <a:rPr lang="tr-TR" dirty="0" smtClean="0"/>
              <a:t> be </a:t>
            </a:r>
            <a:r>
              <a:rPr lang="tr-TR" dirty="0" err="1" smtClean="0"/>
              <a:t>considered</a:t>
            </a:r>
            <a:r>
              <a:rPr lang="tr-TR" dirty="0" smtClean="0"/>
              <a:t> </a:t>
            </a:r>
            <a:r>
              <a:rPr lang="tr-TR" dirty="0" err="1" smtClean="0"/>
              <a:t>racist</a:t>
            </a:r>
            <a:r>
              <a:rPr lang="tr-TR" dirty="0" smtClean="0"/>
              <a:t> in </a:t>
            </a:r>
            <a:r>
              <a:rPr lang="tr-TR" dirty="0" err="1" smtClean="0"/>
              <a:t>the</a:t>
            </a:r>
            <a:r>
              <a:rPr lang="tr-TR" dirty="0" smtClean="0"/>
              <a:t> </a:t>
            </a:r>
            <a:r>
              <a:rPr lang="tr-TR" dirty="0" err="1" smtClean="0"/>
              <a:t>previous</a:t>
            </a:r>
            <a:r>
              <a:rPr lang="tr-TR" dirty="0" smtClean="0"/>
              <a:t> </a:t>
            </a:r>
            <a:r>
              <a:rPr lang="tr-TR" dirty="0" err="1" smtClean="0"/>
              <a:t>quote</a:t>
            </a:r>
            <a:r>
              <a:rPr lang="tr-TR"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fontScale="25000" lnSpcReduction="20000"/>
          </a:bodyPr>
          <a:lstStyle/>
          <a:p>
            <a:r>
              <a:rPr lang="en-US" dirty="0"/>
              <a:t>Why not make a pecuniary sacrifice? I’m willing to bear my part of the inconvenience. O, Mr. Shelby, I have tried—tried most faithfully, as a Christian woman should—to do my duty to these poor, simple, dependent creatures. I have cared for them, instructed them, watched over them, and know all their little cares and joys, for years; and how can I ever hold up my head again among them, if, for the sake of a little paltry gain, we sell such a faithful, excellent, confiding creature as poor Tom, and tear from him in a moment all we have taught him to love and value? I have taught them the duties of the family, of parent and child, and husband and wife; and how can I bear to have this open acknowledgment that we care for no tie, no duty, no relation, however sacred, compared with money? I have talked with Eliza about her boy—her duty to him as a Christian mother, to watch over him, pray for him, and bring him up in a Christian way; and now what can I say, if you tear him away, and sell him, soul and body, to a profane, unprincipled man, just to save a little money? I have told her that one soul is worth more than all the money in the world; and how will she believe me when she sees us turn round and sell her child?—sell him, perhaps, to certain ruin of body and soul!” </a:t>
            </a:r>
          </a:p>
          <a:p>
            <a:r>
              <a:rPr lang="en-US" dirty="0"/>
              <a:t>“I’m sorry you feel so about it,—indeed I am,” said Mr. Shelby; “and I respect your feelings, too, though I don’t pretend to share them to their full extent; but I tell you now, solemnly, it’s of no use—I can’t help myself. I didn’t mean to tell you this Emily; but, in plain words, there is no choice between selling these two and selling everything. Either they must go, or </a:t>
            </a:r>
            <a:r>
              <a:rPr lang="en-US" i="1" dirty="0"/>
              <a:t>all</a:t>
            </a:r>
            <a:r>
              <a:rPr lang="en-US" dirty="0"/>
              <a:t> must. Haley has come into possession of a mortgage, which, if I don’t clear off with him directly, will take everything before it. I’ve raked, and scraped, and borrowed, and all but begged,—and the price of these two was needed to make up the balance, and I had to give them up. Haley fancied the child; he agreed to settle the matter that way, and no other. I was in his power, and </a:t>
            </a:r>
            <a:r>
              <a:rPr lang="en-US" i="1" dirty="0"/>
              <a:t>had</a:t>
            </a:r>
            <a:r>
              <a:rPr lang="en-US" dirty="0"/>
              <a:t> to do it. If you feel so to have them sold, would it be any better to have </a:t>
            </a:r>
            <a:r>
              <a:rPr lang="en-US" i="1" dirty="0"/>
              <a:t>all</a:t>
            </a:r>
            <a:r>
              <a:rPr lang="en-US" dirty="0"/>
              <a:t> sold?” </a:t>
            </a:r>
          </a:p>
          <a:p>
            <a:r>
              <a:rPr lang="en-US" dirty="0"/>
              <a:t>Mrs. Shelby stood like one stricken. Finally, turning to her toilet, she rested her face in her hands, and gave a sort of groan. </a:t>
            </a:r>
          </a:p>
          <a:p>
            <a:r>
              <a:rPr lang="en-US" dirty="0"/>
              <a:t>“This is God’s curse on slavery!—a bitter, bitter, most accursed thing!—a curse to the master and a curse to the slave! I was a fool to think I could make anything good out of such a deadly evil. It is a sin to hold a slave under laws like ours,—I always felt it was,—I always thought so when I was a girl,—I thought so still more after I joined the church; but I thought I could gild it over,—I thought, by kindness, and care, and instruction, I could make the condition of mine better than freedom—fool that I was!” </a:t>
            </a:r>
          </a:p>
          <a:p>
            <a:r>
              <a:rPr lang="en-US" dirty="0"/>
              <a:t>“Why, wife, you are getting to be an abolitionist, quite.” </a:t>
            </a:r>
          </a:p>
          <a:p>
            <a:r>
              <a:rPr lang="en-US" dirty="0"/>
              <a:t>“Abolitionist! if they knew all I know about slavery, they </a:t>
            </a:r>
            <a:r>
              <a:rPr lang="en-US" i="1" dirty="0"/>
              <a:t>might</a:t>
            </a:r>
            <a:r>
              <a:rPr lang="en-US" dirty="0"/>
              <a:t> talk! We don’t need them to tell us; you know I never thought that slavery was right—never felt willing to own slaves.” </a:t>
            </a:r>
          </a:p>
          <a:p>
            <a:r>
              <a:rPr lang="en-US" dirty="0"/>
              <a:t>“Well, therein you differ from many wise and pious men,” said Mr. Shelby. “You remember Mr. B.‘s sermon, the other Sunday?” </a:t>
            </a:r>
          </a:p>
          <a:p>
            <a:r>
              <a:rPr lang="en-US" dirty="0"/>
              <a:t>“I don’t want to hear such sermons; I never wish to hear Mr. B. in our church again. Ministers can’t help the evil, perhaps,—can’t cure it, any more than we can,—but defend it!—it always went against my common sense. And I think you didn’t think much of that sermon, either.” </a:t>
            </a:r>
          </a:p>
          <a:p>
            <a:r>
              <a:rPr lang="en-US" dirty="0"/>
              <a:t>“Well,” said Shelby, “I must say these ministers sometimes carry matters further than we poor sinners would exactly dare to do. We men of the world must wink pretty hard at various things, and get used to a deal that isn’t the exact thing. But we don’t quite fancy, when women and ministers come out broad and square, and go beyond us in matters of either modesty or morals, that’s a fact. But now, my dear, I trust you see the necessity of the thing, and you see that I have done the very best that circumstances would allow.” </a:t>
            </a:r>
          </a:p>
          <a:p>
            <a:r>
              <a:rPr lang="en-US" dirty="0"/>
              <a:t>“O yes, yes!” said Mrs. Shelby, hurriedly and abstractedly fingering her gold watch,—“I haven’t any jewelry of any amount,” she added, thoughtfully; “but would not this watch do something?—it was an expensive one, when it was bought. If I could only at least save Eliza’s child, I would sacrifice anything I have.” </a:t>
            </a:r>
          </a:p>
          <a:p>
            <a:r>
              <a:rPr lang="en-US" dirty="0"/>
              <a:t>“I’m sorry, very sorry, Emily,” said Mr. Shelby, “I’m sorry this takes hold of you so; but it will do no good. The fact is, Emily, the thing’s done; the bills of sale are already signed, and in Haley’s hands; and you must be thankful it is no worse. That man has had it in his power to ruin us all,—and now he is fairly off. If you knew the man as I do, you’d think that we had had a narrow escape.” </a:t>
            </a:r>
          </a:p>
          <a:p>
            <a:endParaRPr lang="en-US"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3024</Words>
  <Application>Microsoft Office PowerPoint</Application>
  <PresentationFormat>Ekran Gösterisi (4:3)</PresentationFormat>
  <Paragraphs>63</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19th Century Fiction II</vt:lpstr>
      <vt:lpstr>Uncle Tom’s Cabin</vt:lpstr>
      <vt:lpstr>Slayt 3</vt:lpstr>
      <vt:lpstr>Uncle Tom’s Cabin</vt:lpstr>
      <vt:lpstr>Uncle Tom’s Cabin</vt:lpstr>
      <vt:lpstr>Uncle Tom’s Cabin</vt:lpstr>
      <vt:lpstr>Uncle Tom’s Cabin</vt:lpstr>
      <vt:lpstr>Uncle Tom’s Cabin</vt:lpstr>
      <vt:lpstr>Uncle Tom’s Cabin</vt:lpstr>
      <vt:lpstr>Uncle Tom’s Cabin</vt:lpstr>
    </vt:vector>
  </TitlesOfParts>
  <Company>Private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19th Century Fiction II</dc:title>
  <dc:creator>Özel Kullanıcı</dc:creator>
  <cp:lastModifiedBy>Özel Kullanıcı</cp:lastModifiedBy>
  <cp:revision>5</cp:revision>
  <dcterms:created xsi:type="dcterms:W3CDTF">2020-03-01T18:40:55Z</dcterms:created>
  <dcterms:modified xsi:type="dcterms:W3CDTF">2020-03-01T19:14:44Z</dcterms:modified>
</cp:coreProperties>
</file>