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60A248AC-C7FB-6A49-B56A-5D3CA926B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622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70814C0-DB8F-3443-ABB5-EE0B1AF7F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582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512156A-35E6-DC49-B20E-32070E19D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771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CBEB90AE-FC82-F140-A23F-2F18CF0DA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22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170224E-E84C-F645-AB33-099DBE91B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05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0C38898-A9BA-B640-BA55-893D50082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160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36CB8056-DCF3-434B-BD7B-C3A7BA2BBC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775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2FB0BB01-0580-2C4C-8947-6F30C3204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71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24104BA-52A2-A447-8F88-C5F95D5A7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52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659DB781-D7A6-EA44-BE5C-062B710A99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71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9E3A59E7-4483-F747-820F-D40E819CF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4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62E80C9-8630-7948-938D-5B6DA832D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06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Ekran Gösterisi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1</cp:revision>
  <dcterms:created xsi:type="dcterms:W3CDTF">2020-01-27T18:21:19Z</dcterms:created>
  <dcterms:modified xsi:type="dcterms:W3CDTF">2020-01-27T18:22:33Z</dcterms:modified>
</cp:coreProperties>
</file>