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34A7-0948-431A-821F-7BE5565B5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Human Resources Management</a:t>
            </a:r>
            <a:endParaRPr lang="tr-T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ED3D5-1867-4364-8845-11520E847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990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4681-F69C-47A4-A5AC-FD0BC129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Selecting HR Strategies to Increase</a:t>
            </a:r>
            <a:br>
              <a:rPr lang="en-US" altLang="tr-T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Firm Performance</a:t>
            </a:r>
            <a:endParaRPr lang="tr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17C5-2AE9-455C-BEB7-331D8BDCD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Fit with Organizational Strategies</a:t>
            </a:r>
          </a:p>
          <a:p>
            <a:pPr marL="609600" indent="-609600">
              <a:buFontTx/>
              <a:buNone/>
            </a:pPr>
            <a:endParaRPr lang="en-US" altLang="tr-TR" sz="1200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Corporate Strategies</a:t>
            </a:r>
          </a:p>
          <a:p>
            <a:pPr marL="609600" indent="-609600">
              <a:buFontTx/>
              <a:buAutoNum type="arabicPeriod"/>
            </a:pPr>
            <a:endParaRPr lang="en-US" altLang="tr-TR" dirty="0"/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Porter’s Business Unit Strategies</a:t>
            </a:r>
          </a:p>
          <a:p>
            <a:pPr marL="609600" indent="-609600">
              <a:buFontTx/>
              <a:buAutoNum type="arabicPeriod"/>
            </a:pPr>
            <a:endParaRPr lang="en-US" altLang="tr-TR" dirty="0"/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Miles and Snow’s Business Strategies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3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AC3C-8CE3-4707-8811-B7BCE983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3200" dirty="0"/>
              <a:t>Meeting Present and Emerging Strategic Human Resource Challenges</a:t>
            </a:r>
            <a:endParaRPr lang="tr-T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9B60-5719-4241-AEF8-D71915D87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/>
              <a:t>Challenges Facing HR Management</a:t>
            </a:r>
          </a:p>
          <a:p>
            <a:endParaRPr lang="en-US" altLang="tr-TR" dirty="0"/>
          </a:p>
          <a:p>
            <a:r>
              <a:rPr lang="en-US" altLang="tr-TR" dirty="0"/>
              <a:t>Planning and Implementing Strategic HR Policies</a:t>
            </a:r>
          </a:p>
          <a:p>
            <a:endParaRPr lang="en-US" altLang="tr-TR" dirty="0"/>
          </a:p>
          <a:p>
            <a:r>
              <a:rPr lang="en-US" altLang="tr-TR" dirty="0"/>
              <a:t>Selecting HR Strategies to Increase Firm Performance</a:t>
            </a:r>
          </a:p>
          <a:p>
            <a:endParaRPr lang="en-US" altLang="tr-TR" dirty="0"/>
          </a:p>
          <a:p>
            <a:r>
              <a:rPr lang="en-US" altLang="tr-TR" dirty="0"/>
              <a:t>The HR Department and Managers: </a:t>
            </a:r>
          </a:p>
          <a:p>
            <a:pPr>
              <a:buFontTx/>
              <a:buNone/>
            </a:pPr>
            <a:r>
              <a:rPr lang="en-US" altLang="tr-TR" dirty="0"/>
              <a:t>	An Important Partnership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225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0E59-A49E-4F89-AC98-D594C7B8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Key HR Challenges for </a:t>
            </a:r>
            <a:b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Today’s Managers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9F3A-FA6D-4921-AF2B-8A641975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36650">
              <a:buFontTx/>
              <a:buNone/>
            </a:pPr>
            <a:r>
              <a:rPr lang="en-US" altLang="tr-TR" sz="32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Environmental</a:t>
            </a:r>
            <a:endParaRPr lang="en-US" altLang="tr-TR" sz="3200" b="1" dirty="0"/>
          </a:p>
          <a:p>
            <a:pPr marL="1136650"/>
            <a:r>
              <a:rPr lang="en-US" altLang="tr-TR" b="1" dirty="0"/>
              <a:t>Rapid Change</a:t>
            </a:r>
          </a:p>
          <a:p>
            <a:pPr marL="1136650"/>
            <a:r>
              <a:rPr lang="en-US" altLang="tr-TR" b="1" dirty="0"/>
              <a:t>The Internet Revolution</a:t>
            </a:r>
          </a:p>
          <a:p>
            <a:pPr marL="1136650"/>
            <a:r>
              <a:rPr lang="en-US" altLang="tr-TR" b="1" dirty="0"/>
              <a:t>Workforce Diversity</a:t>
            </a:r>
          </a:p>
          <a:p>
            <a:pPr marL="1136650"/>
            <a:r>
              <a:rPr lang="en-US" altLang="tr-TR" b="1" dirty="0"/>
              <a:t>Globalization</a:t>
            </a:r>
          </a:p>
          <a:p>
            <a:pPr marL="1136650"/>
            <a:r>
              <a:rPr lang="en-US" altLang="tr-TR" b="1" dirty="0"/>
              <a:t>Legislation</a:t>
            </a:r>
          </a:p>
          <a:p>
            <a:pPr marL="1136650"/>
            <a:r>
              <a:rPr lang="en-US" altLang="tr-TR" b="1" dirty="0"/>
              <a:t>Work/Life Balance</a:t>
            </a:r>
          </a:p>
          <a:p>
            <a:pPr marL="1136650"/>
            <a:r>
              <a:rPr lang="en-US" altLang="tr-TR" b="1" dirty="0"/>
              <a:t>Skill Shortages and the Rise of the Service Sector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7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5B27-F3AA-4EE7-AB01-159FBAC4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Key HR Challenges for </a:t>
            </a:r>
            <a:b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Today’s Managers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DADC4-FC2C-4AF7-B897-42D739B48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36650">
              <a:lnSpc>
                <a:spcPct val="90000"/>
              </a:lnSpc>
              <a:buFontTx/>
              <a:buNone/>
            </a:pPr>
            <a:r>
              <a:rPr lang="en-US" altLang="tr-TR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Organizational</a:t>
            </a:r>
            <a:endParaRPr lang="en-US" altLang="tr-TR" sz="1200" b="1" dirty="0"/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Competitive Position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Decentralization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Downsizing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Organizational Restructuring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Self-Managed Work Teams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The Growth of Small Businesses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Organizational Culture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Technology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Internal Security</a:t>
            </a:r>
          </a:p>
          <a:p>
            <a:pPr marL="1136650">
              <a:lnSpc>
                <a:spcPct val="90000"/>
              </a:lnSpc>
            </a:pPr>
            <a:r>
              <a:rPr lang="en-US" altLang="tr-TR" b="1" dirty="0"/>
              <a:t>Outsourcing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062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4BA3-B71F-4B45-98CB-1015A440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Key HR Challenges for </a:t>
            </a:r>
            <a:b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Today’s Managers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FD498-EB1C-4C7A-9EAF-44320E8BB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7725">
              <a:lnSpc>
                <a:spcPct val="80000"/>
              </a:lnSpc>
              <a:buFontTx/>
              <a:buNone/>
            </a:pPr>
            <a:endParaRPr lang="en-US" altLang="tr-TR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847725">
              <a:lnSpc>
                <a:spcPct val="80000"/>
              </a:lnSpc>
              <a:buFontTx/>
              <a:buNone/>
            </a:pPr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Individual</a:t>
            </a:r>
            <a:endParaRPr lang="en-US" altLang="tr-TR" b="1" u="sng" dirty="0"/>
          </a:p>
          <a:p>
            <a:pPr marL="847725">
              <a:lnSpc>
                <a:spcPct val="80000"/>
              </a:lnSpc>
              <a:buFontTx/>
              <a:buNone/>
            </a:pPr>
            <a:endParaRPr lang="en-US" altLang="tr-TR" sz="1100" b="1" dirty="0"/>
          </a:p>
          <a:p>
            <a:pPr marL="847725">
              <a:lnSpc>
                <a:spcPct val="80000"/>
              </a:lnSpc>
            </a:pPr>
            <a:r>
              <a:rPr lang="en-US" altLang="tr-TR" b="1" dirty="0"/>
              <a:t>Matching People and Organizations</a:t>
            </a:r>
          </a:p>
          <a:p>
            <a:pPr marL="847725">
              <a:lnSpc>
                <a:spcPct val="80000"/>
              </a:lnSpc>
            </a:pPr>
            <a:r>
              <a:rPr lang="en-US" altLang="tr-TR" b="1" dirty="0"/>
              <a:t>Ethics and Social Responsibility</a:t>
            </a:r>
          </a:p>
          <a:p>
            <a:pPr marL="847725">
              <a:lnSpc>
                <a:spcPct val="80000"/>
              </a:lnSpc>
            </a:pPr>
            <a:r>
              <a:rPr lang="en-US" altLang="tr-TR" b="1" dirty="0"/>
              <a:t>Productivity</a:t>
            </a:r>
          </a:p>
          <a:p>
            <a:pPr marL="847725">
              <a:lnSpc>
                <a:spcPct val="80000"/>
              </a:lnSpc>
            </a:pPr>
            <a:r>
              <a:rPr lang="en-US" altLang="tr-TR" b="1" dirty="0"/>
              <a:t>Empowerment</a:t>
            </a:r>
          </a:p>
          <a:p>
            <a:pPr marL="847725">
              <a:lnSpc>
                <a:spcPct val="80000"/>
              </a:lnSpc>
            </a:pPr>
            <a:r>
              <a:rPr lang="en-US" altLang="tr-TR" b="1" dirty="0"/>
              <a:t>Brain Drain</a:t>
            </a:r>
          </a:p>
          <a:p>
            <a:pPr marL="847725">
              <a:lnSpc>
                <a:spcPct val="80000"/>
              </a:lnSpc>
            </a:pPr>
            <a:r>
              <a:rPr lang="en-US" altLang="tr-TR" b="1" dirty="0"/>
              <a:t>Job Insecurity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18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3006-E00C-4F79-AD79-87FFA4AF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Planning and Implementing </a:t>
            </a:r>
            <a:br>
              <a:rPr lang="en-US" alt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Strategic HR Policies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7545-96D5-4D18-878A-9B210EBD7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Benefits of Strategic HR Planning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tr-TR" sz="1400" u="sng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Encouragement of Proactive Rather Than Reactive Behavior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Explicit Communication of Company Goals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Stimulation of Critical Thinking and Ongoing Examination of Assumptions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Identification of Gaps Between Current Situation and Future Vision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Encouragement of Line Managers’ Participation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Identification of HR Constraints and Opportunities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Creation of Common Bonds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703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F031-52C5-4E0F-98C0-227DB371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Planning and Implementing </a:t>
            </a:r>
            <a:b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Strategic HR Policies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876B-35FC-4F6F-9451-A4D96CDE6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Challenges of Strategic HR Planning</a:t>
            </a:r>
            <a:endParaRPr lang="en-US" altLang="tr-TR" sz="1800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Maintaining a Competitive Advantage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Reinforce Overall Business Support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Avoiding Excessive Concentration on Day-to-Day Problems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Developing HR Strategies Suited to Unique Organizational Features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Coping with the Environment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Securing Management Commitment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Translating the Strategic Plan into Action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Combining Intended and Emergent Strategies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tr-TR" b="1" dirty="0"/>
              <a:t>Accommodating Change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178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53BD-C2B3-4E2E-8DF7-973C3D25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Planning and Implementing </a:t>
            </a:r>
            <a:b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Strategic HR Policies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0648-9429-4D5F-A77F-F1A2F178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Strategic HR Choices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tr-TR" sz="1600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Work Flows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Staffing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Employee Separations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Performance Appraisal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Training &amp; Career Development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Compensation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Employee Rights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Employee &amp; Labor Relations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tr-TR" b="1" dirty="0"/>
              <a:t>International Management</a:t>
            </a:r>
            <a:endParaRPr lang="en-US" alt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566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9324-C9DB-485B-8B1A-443B3797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Selecting HR Strategies to Increase</a:t>
            </a:r>
            <a:br>
              <a:rPr lang="en-US" altLang="tr-T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Firm Performance</a:t>
            </a:r>
            <a:endParaRPr lang="tr-TR" sz="36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67B3ACC-38EE-417C-A936-E4A53DE849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41" y="1792579"/>
            <a:ext cx="893427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23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294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Human Resources Management</vt:lpstr>
      <vt:lpstr>Meeting Present and Emerging Strategic Human Resource Challenges</vt:lpstr>
      <vt:lpstr>Key HR Challenges for  Today’s Managers</vt:lpstr>
      <vt:lpstr>Key HR Challenges for  Today’s Managers</vt:lpstr>
      <vt:lpstr>Key HR Challenges for  Today’s Managers</vt:lpstr>
      <vt:lpstr>Planning and Implementing  Strategic HR Policies</vt:lpstr>
      <vt:lpstr>Planning and Implementing  Strategic HR Policies</vt:lpstr>
      <vt:lpstr>Planning and Implementing  Strategic HR Policies</vt:lpstr>
      <vt:lpstr>Selecting HR Strategies to Increase Firm Performance</vt:lpstr>
      <vt:lpstr>Selecting HR Strategies to Increase Firm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Management</dc:title>
  <dc:creator>Author 2</dc:creator>
  <cp:lastModifiedBy>Author 2</cp:lastModifiedBy>
  <cp:revision>2</cp:revision>
  <dcterms:created xsi:type="dcterms:W3CDTF">2020-01-13T19:24:13Z</dcterms:created>
  <dcterms:modified xsi:type="dcterms:W3CDTF">2020-01-13T19:44:00Z</dcterms:modified>
</cp:coreProperties>
</file>