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lektrik.kocaeli.edu.tr/files/bf3aElektrik%20%C3%96lcme%20Ders%20Notu_K%C4%B1s%C4%B1m3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Frekans ölçümü ve </a:t>
            </a:r>
            <a:r>
              <a:rPr lang="tr-TR" dirty="0" err="1" smtClean="0"/>
              <a:t>osilaskop</a:t>
            </a:r>
            <a:endParaRPr lang="tr-TR" dirty="0" smtClean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103 ÖLÇME TEKNİĞİ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</a:t>
            </a:r>
            <a:r>
              <a:rPr lang="tr-TR" dirty="0" smtClean="0"/>
              <a:t>1]</a:t>
            </a:r>
            <a:r>
              <a:rPr lang="tr-TR" dirty="0" smtClean="0">
                <a:hlinkClick r:id="rId2"/>
              </a:rPr>
              <a:t>http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elektrik.kocaeli.edu.tr/files/bf3aElektrik%20%C3%96lcme%20Ders%20Notu_K%C4%B1s%C4%B1m3.pdf</a:t>
            </a:r>
            <a:r>
              <a:rPr lang="tr-TR" dirty="0" smtClean="0"/>
              <a:t>   </a:t>
            </a:r>
            <a:r>
              <a:rPr lang="tr-TR" dirty="0" smtClean="0"/>
              <a:t>(Erişim </a:t>
            </a:r>
            <a:r>
              <a:rPr lang="tr-TR" dirty="0"/>
              <a:t>tar: </a:t>
            </a:r>
            <a:r>
              <a:rPr lang="tr-TR" dirty="0" smtClean="0"/>
              <a:t>19.11.2017)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OSİLOSKOPLAR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600" dirty="0"/>
              <a:t>Periyodik ve periyodik olmayan elektriksel işaretlerin gözlenmesi ve ölçülmesini sağlayan elektronik bir </a:t>
            </a:r>
            <a:r>
              <a:rPr lang="tr-TR" sz="2600" dirty="0" smtClean="0"/>
              <a:t>cihazdır[1]. </a:t>
            </a:r>
            <a:r>
              <a:rPr lang="tr-TR" sz="2600" dirty="0" err="1"/>
              <a:t>Osiloskoplar</a:t>
            </a:r>
            <a:r>
              <a:rPr lang="tr-TR" sz="2600" dirty="0"/>
              <a:t> üç gruba ayrılabilir; </a:t>
            </a:r>
            <a:endParaRPr lang="tr-TR" sz="2600" dirty="0" smtClean="0"/>
          </a:p>
          <a:p>
            <a:pPr algn="just"/>
            <a:r>
              <a:rPr lang="tr-TR" sz="2600" dirty="0" smtClean="0"/>
              <a:t>1</a:t>
            </a:r>
            <a:r>
              <a:rPr lang="tr-TR" sz="2600" dirty="0"/>
              <a:t>. Analog </a:t>
            </a:r>
            <a:r>
              <a:rPr lang="tr-TR" sz="2600" dirty="0" err="1" smtClean="0"/>
              <a:t>osiloskoplar</a:t>
            </a:r>
            <a:endParaRPr lang="tr-TR" sz="2600" dirty="0" smtClean="0"/>
          </a:p>
          <a:p>
            <a:pPr algn="just"/>
            <a:r>
              <a:rPr lang="tr-TR" sz="2600" dirty="0" smtClean="0"/>
              <a:t>2. Dijital </a:t>
            </a:r>
            <a:r>
              <a:rPr lang="tr-TR" sz="2600" dirty="0" err="1" smtClean="0"/>
              <a:t>osiloskoplar</a:t>
            </a:r>
            <a:endParaRPr lang="tr-TR" sz="2600" dirty="0" smtClean="0"/>
          </a:p>
          <a:p>
            <a:pPr algn="just"/>
            <a:r>
              <a:rPr lang="tr-TR" sz="2600" dirty="0" smtClean="0"/>
              <a:t>3. Taşınabilir </a:t>
            </a:r>
            <a:r>
              <a:rPr lang="tr-TR" sz="2600" dirty="0" err="1"/>
              <a:t>osiloskoplar</a:t>
            </a:r>
            <a:endParaRPr lang="tr-TR" sz="2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502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OSİLOSKOPLAR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/>
              <a:t>Osiloskop</a:t>
            </a:r>
            <a:r>
              <a:rPr lang="tr-TR" sz="2400" dirty="0"/>
              <a:t> ile ölçülebilen bazı elektriksel </a:t>
            </a:r>
            <a:r>
              <a:rPr lang="tr-TR" sz="2400" dirty="0" smtClean="0"/>
              <a:t>büyüklükler[1]; </a:t>
            </a:r>
          </a:p>
          <a:p>
            <a:r>
              <a:rPr lang="tr-TR" sz="2400" dirty="0" smtClean="0"/>
              <a:t>• </a:t>
            </a:r>
            <a:r>
              <a:rPr lang="tr-TR" sz="2400" dirty="0"/>
              <a:t>AC ve DC gerilimler </a:t>
            </a:r>
            <a:endParaRPr lang="tr-TR" sz="2400" dirty="0" smtClean="0"/>
          </a:p>
          <a:p>
            <a:r>
              <a:rPr lang="tr-TR" sz="2400" dirty="0" smtClean="0"/>
              <a:t>• </a:t>
            </a:r>
            <a:r>
              <a:rPr lang="tr-TR" sz="2400" dirty="0"/>
              <a:t>AC ve DC akımların dolaylı ölçümü </a:t>
            </a:r>
            <a:endParaRPr lang="tr-TR" sz="2400" dirty="0" smtClean="0"/>
          </a:p>
          <a:p>
            <a:r>
              <a:rPr lang="tr-TR" sz="2400" dirty="0" smtClean="0"/>
              <a:t>• </a:t>
            </a:r>
            <a:r>
              <a:rPr lang="tr-TR" sz="2400" dirty="0"/>
              <a:t>Periyot, faz farkı ve dolaylı frekans ölçümü </a:t>
            </a:r>
            <a:endParaRPr lang="tr-TR" sz="2400" dirty="0" smtClean="0"/>
          </a:p>
          <a:p>
            <a:r>
              <a:rPr lang="tr-TR" sz="2400" dirty="0" smtClean="0"/>
              <a:t>• </a:t>
            </a:r>
            <a:r>
              <a:rPr lang="tr-TR" sz="2400" dirty="0"/>
              <a:t>Yükselme zamanı ve düşme zamanının ölçümü </a:t>
            </a:r>
          </a:p>
        </p:txBody>
      </p:sp>
    </p:spTree>
    <p:extLst>
      <p:ext uri="{BB962C8B-B14F-4D97-AF65-F5344CB8AC3E}">
        <p14:creationId xmlns:p14="http://schemas.microsoft.com/office/powerpoint/2010/main" val="219048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OSİLOSKOPLAR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Analog </a:t>
            </a:r>
            <a:r>
              <a:rPr lang="tr-TR" sz="2600" dirty="0" err="1"/>
              <a:t>osiloskobun</a:t>
            </a:r>
            <a:r>
              <a:rPr lang="tr-TR" sz="2600" dirty="0"/>
              <a:t> önemli </a:t>
            </a:r>
            <a:r>
              <a:rPr lang="tr-TR" sz="2600" dirty="0" smtClean="0"/>
              <a:t>parçaları[1]: </a:t>
            </a:r>
          </a:p>
          <a:p>
            <a:r>
              <a:rPr lang="tr-TR" sz="2600" dirty="0" smtClean="0"/>
              <a:t>1</a:t>
            </a:r>
            <a:r>
              <a:rPr lang="tr-TR" sz="2600" dirty="0"/>
              <a:t>. </a:t>
            </a:r>
            <a:r>
              <a:rPr lang="tr-TR" sz="2600" dirty="0" err="1"/>
              <a:t>Katod</a:t>
            </a:r>
            <a:r>
              <a:rPr lang="tr-TR" sz="2600" dirty="0"/>
              <a:t> ışınlı tüp (CRT→ </a:t>
            </a:r>
            <a:r>
              <a:rPr lang="tr-TR" sz="2600" dirty="0" err="1"/>
              <a:t>Cathode</a:t>
            </a:r>
            <a:r>
              <a:rPr lang="tr-TR" sz="2600" dirty="0"/>
              <a:t> ray </a:t>
            </a:r>
            <a:r>
              <a:rPr lang="tr-TR" sz="2600" dirty="0" err="1"/>
              <a:t>tube</a:t>
            </a:r>
            <a:r>
              <a:rPr lang="tr-TR" sz="2600" dirty="0"/>
              <a:t>) </a:t>
            </a:r>
            <a:endParaRPr lang="tr-TR" sz="2600" dirty="0" smtClean="0"/>
          </a:p>
          <a:p>
            <a:r>
              <a:rPr lang="tr-TR" sz="2600" dirty="0" smtClean="0"/>
              <a:t>2</a:t>
            </a:r>
            <a:r>
              <a:rPr lang="tr-TR" sz="2600" dirty="0"/>
              <a:t>. Düşey amplifikatör </a:t>
            </a:r>
            <a:endParaRPr lang="tr-TR" sz="2600" dirty="0" smtClean="0"/>
          </a:p>
          <a:p>
            <a:r>
              <a:rPr lang="tr-TR" sz="2600" dirty="0" smtClean="0"/>
              <a:t>3</a:t>
            </a:r>
            <a:r>
              <a:rPr lang="tr-TR" sz="2600" dirty="0"/>
              <a:t>. Yatay amplifikatör </a:t>
            </a:r>
            <a:endParaRPr lang="tr-TR" sz="2600" dirty="0" smtClean="0"/>
          </a:p>
          <a:p>
            <a:r>
              <a:rPr lang="tr-TR" sz="2600" dirty="0" smtClean="0"/>
              <a:t>4</a:t>
            </a:r>
            <a:r>
              <a:rPr lang="tr-TR" sz="2600" dirty="0"/>
              <a:t>. Tarama </a:t>
            </a:r>
            <a:r>
              <a:rPr lang="tr-TR" sz="2600" dirty="0" err="1"/>
              <a:t>osilatörü</a:t>
            </a:r>
            <a:r>
              <a:rPr lang="tr-TR" sz="2600" dirty="0"/>
              <a:t> </a:t>
            </a:r>
            <a:endParaRPr lang="tr-TR" sz="2600" dirty="0" smtClean="0"/>
          </a:p>
          <a:p>
            <a:r>
              <a:rPr lang="tr-TR" sz="2600" dirty="0" smtClean="0"/>
              <a:t>5</a:t>
            </a:r>
            <a:r>
              <a:rPr lang="tr-TR" sz="2600" dirty="0"/>
              <a:t>. Tetikleme devresi </a:t>
            </a:r>
            <a:endParaRPr lang="tr-TR" sz="2600" dirty="0" smtClean="0"/>
          </a:p>
          <a:p>
            <a:r>
              <a:rPr lang="tr-TR" sz="2600" dirty="0" smtClean="0"/>
              <a:t>6</a:t>
            </a:r>
            <a:r>
              <a:rPr lang="tr-TR" sz="2600" dirty="0"/>
              <a:t>. Çeşitli besleme düzenleri </a:t>
            </a:r>
          </a:p>
        </p:txBody>
      </p:sp>
    </p:spTree>
    <p:extLst>
      <p:ext uri="{BB962C8B-B14F-4D97-AF65-F5344CB8AC3E}">
        <p14:creationId xmlns:p14="http://schemas.microsoft.com/office/powerpoint/2010/main" val="268967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ÇALIŞMASI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Flaman tarafından ısıtılan </a:t>
            </a:r>
            <a:r>
              <a:rPr lang="tr-TR" dirty="0" err="1"/>
              <a:t>katod</a:t>
            </a:r>
            <a:r>
              <a:rPr lang="tr-TR" dirty="0"/>
              <a:t> tarafından serbest elektronlar ortaya </a:t>
            </a:r>
            <a:r>
              <a:rPr lang="tr-TR" dirty="0" smtClean="0"/>
              <a:t>çıkar[1]. </a:t>
            </a:r>
          </a:p>
          <a:p>
            <a:r>
              <a:rPr lang="tr-TR" dirty="0" smtClean="0"/>
              <a:t>• </a:t>
            </a:r>
            <a:r>
              <a:rPr lang="tr-TR" dirty="0"/>
              <a:t>Pozitif gerilime sahip hızlandırma anodu tarafından çekilen elektronlar, kontrol ızgarasının ve odaklama anodunun deliğinden geçerek hızlandırıcı </a:t>
            </a:r>
            <a:r>
              <a:rPr lang="tr-TR" dirty="0" err="1"/>
              <a:t>anod</a:t>
            </a:r>
            <a:r>
              <a:rPr lang="tr-TR" dirty="0"/>
              <a:t> sonunda ışın demeti haline gelir.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Elektron tabancasından çıkan elektronlar düşey ve yatay saptırma plakaları arasından geçer.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Bu plakalara uygulanan gerilim ile elektron demetinin sapma miktarı ayarlanır.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Ekran yüzeyine hareket eden ve büyük kinetik enerjiye sahip elektronların ekrana çarpması ile enerjileri ışık enerjisine dönüşür.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Elektronlar yatay ve düşey saptırma plakalarına uygulanan gerilimin fonksiyonu olarak hareket eder. </a:t>
            </a:r>
            <a:endParaRPr lang="tr-TR" dirty="0" smtClean="0"/>
          </a:p>
          <a:p>
            <a:r>
              <a:rPr lang="tr-TR" dirty="0" smtClean="0"/>
              <a:t>• </a:t>
            </a:r>
            <a:r>
              <a:rPr lang="tr-TR" dirty="0"/>
              <a:t>Yatay saptırma plakalarına </a:t>
            </a:r>
            <a:r>
              <a:rPr lang="tr-TR" dirty="0" err="1"/>
              <a:t>osiloskobun</a:t>
            </a:r>
            <a:r>
              <a:rPr lang="tr-TR" dirty="0"/>
              <a:t> içinde üretilen rampa veya testere dişi sinyal uygulanır</a:t>
            </a:r>
          </a:p>
        </p:txBody>
      </p:sp>
    </p:spTree>
    <p:extLst>
      <p:ext uri="{BB962C8B-B14F-4D97-AF65-F5344CB8AC3E}">
        <p14:creationId xmlns:p14="http://schemas.microsoft.com/office/powerpoint/2010/main" val="241936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OSİLOSKOPLAR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dirty="0" err="1"/>
              <a:t>Intensity</a:t>
            </a:r>
            <a:r>
              <a:rPr lang="tr-TR" dirty="0"/>
              <a:t> (Parlaklık): Ekrandaki çizginin parlaklığını ayarlar. </a:t>
            </a:r>
            <a:endParaRPr lang="tr-TR" dirty="0" smtClean="0"/>
          </a:p>
          <a:p>
            <a:r>
              <a:rPr lang="tr-TR" dirty="0" smtClean="0"/>
              <a:t>2</a:t>
            </a:r>
            <a:r>
              <a:rPr lang="tr-TR" dirty="0"/>
              <a:t>. </a:t>
            </a:r>
            <a:r>
              <a:rPr lang="tr-TR" dirty="0" err="1"/>
              <a:t>Focus</a:t>
            </a:r>
            <a:r>
              <a:rPr lang="tr-TR" dirty="0"/>
              <a:t> (Odaklama): Ekrandaki çizginin uygun incelik ve görünürlükte olmasını sağlar. </a:t>
            </a:r>
            <a:endParaRPr lang="tr-TR" dirty="0" smtClean="0"/>
          </a:p>
          <a:p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 dirty="0" err="1"/>
              <a:t>Vertical-Horizontal</a:t>
            </a:r>
            <a:r>
              <a:rPr lang="tr-TR" dirty="0"/>
              <a:t> </a:t>
            </a:r>
            <a:r>
              <a:rPr lang="tr-TR" dirty="0" err="1"/>
              <a:t>Position</a:t>
            </a:r>
            <a:r>
              <a:rPr lang="tr-TR" dirty="0"/>
              <a:t> (Düşey-Yatay Pozisyon): Bu düğmelerle tarama çizgilerinin yatay ve düşey doğrultudaki pozisyonları değiştirilir. Böylece ekranda elde edilen işaretlerin genlik ve periyodu daha kolay okunur. </a:t>
            </a:r>
            <a:endParaRPr lang="tr-TR" dirty="0" smtClean="0"/>
          </a:p>
          <a:p>
            <a:r>
              <a:rPr lang="tr-TR" dirty="0" smtClean="0"/>
              <a:t>4</a:t>
            </a:r>
            <a:r>
              <a:rPr lang="tr-TR" dirty="0"/>
              <a:t>. Volt/div: Bu düğmeler ile düşey yükseltecin kazancı değiştirilir. İç içe girmiş iki düğmeden meydana gelir. </a:t>
            </a:r>
            <a:r>
              <a:rPr lang="tr-TR" dirty="0" err="1"/>
              <a:t>Variable</a:t>
            </a:r>
            <a:r>
              <a:rPr lang="tr-TR" dirty="0"/>
              <a:t> (var) isimli düğme ile kazanç değişiminin yaklaşık 10 kat ayarı yapılır. Düğme tamamen sağa çevrilirse volt/div katsayısı 1, düğme tamamen sola çevrilirse volt/div katsayısı 2.5 ile çarpılmalıdır. Bazı </a:t>
            </a:r>
            <a:r>
              <a:rPr lang="tr-TR" dirty="0" err="1"/>
              <a:t>osiloskoplarda</a:t>
            </a:r>
            <a:r>
              <a:rPr lang="tr-TR" dirty="0"/>
              <a:t> var düğmesi ayrı bir </a:t>
            </a:r>
            <a:r>
              <a:rPr lang="tr-TR" dirty="0" smtClean="0"/>
              <a:t>düğmedir[1].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144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OSİLOSKOPLAR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5. Time/div: İç içe girmiş iki düğmeden oluşur. Ortadaki </a:t>
            </a:r>
            <a:r>
              <a:rPr lang="tr-TR" dirty="0" err="1"/>
              <a:t>variable</a:t>
            </a:r>
            <a:r>
              <a:rPr lang="tr-TR" dirty="0"/>
              <a:t> (var) isimli düğme ile her kademede sürekli ayar yapılabilir. Saat dönüş yönünde tamamen çevrildiğinde kilitlenir. Kalibre edilmiş duruma gelir. Bu durumda time/div gerçek tarama hızını gösterir. Yine bazı </a:t>
            </a:r>
            <a:r>
              <a:rPr lang="tr-TR" dirty="0" err="1"/>
              <a:t>osiloskoplarda</a:t>
            </a:r>
            <a:r>
              <a:rPr lang="tr-TR" dirty="0"/>
              <a:t> var düğmesi ayrı bulunur. </a:t>
            </a:r>
            <a:endParaRPr lang="tr-TR" dirty="0" smtClean="0"/>
          </a:p>
          <a:p>
            <a:r>
              <a:rPr lang="tr-TR" dirty="0" smtClean="0"/>
              <a:t>6</a:t>
            </a:r>
            <a:r>
              <a:rPr lang="tr-TR" dirty="0"/>
              <a:t>. DC/AC/GND seçici anahtarı: Bu anahtarın görevi gelen sinyalin hangi koşullarda </a:t>
            </a:r>
            <a:r>
              <a:rPr lang="tr-TR" dirty="0" err="1"/>
              <a:t>osiloskoba</a:t>
            </a:r>
            <a:r>
              <a:rPr lang="tr-TR" dirty="0"/>
              <a:t> uygulanacağını tespit </a:t>
            </a:r>
            <a:r>
              <a:rPr lang="tr-TR" dirty="0" smtClean="0"/>
              <a:t>etmektir[1].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116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OSİLOSKOPLAR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7. </a:t>
            </a:r>
            <a:r>
              <a:rPr lang="tr-TR" dirty="0" err="1"/>
              <a:t>Trigerring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(Tetikleme kaynağı): Tetikleme işaretinin kaynağını seçen anahtardır. Konumları: o </a:t>
            </a:r>
            <a:r>
              <a:rPr lang="tr-TR" dirty="0" err="1"/>
              <a:t>Int</a:t>
            </a:r>
            <a:r>
              <a:rPr lang="tr-TR" dirty="0"/>
              <a:t> (</a:t>
            </a:r>
            <a:r>
              <a:rPr lang="tr-TR" dirty="0" err="1"/>
              <a:t>Internal</a:t>
            </a:r>
            <a:r>
              <a:rPr lang="tr-TR" dirty="0"/>
              <a:t>): Ekranda görülen CH1 (kanal 1) veya CH2 (kanal 2) işaretini tetikleme işareti olarak seçer. o </a:t>
            </a:r>
            <a:r>
              <a:rPr lang="tr-TR" dirty="0" err="1"/>
              <a:t>Line</a:t>
            </a:r>
            <a:r>
              <a:rPr lang="tr-TR" dirty="0"/>
              <a:t>: Şebeke frekansını tetikleme işareti olarak seçer. o </a:t>
            </a:r>
            <a:r>
              <a:rPr lang="tr-TR" dirty="0" err="1"/>
              <a:t>Ext</a:t>
            </a:r>
            <a:r>
              <a:rPr lang="tr-TR" dirty="0"/>
              <a:t> (</a:t>
            </a:r>
            <a:r>
              <a:rPr lang="tr-TR" dirty="0" err="1"/>
              <a:t>External</a:t>
            </a:r>
            <a:r>
              <a:rPr lang="tr-TR" dirty="0"/>
              <a:t>): Dışarıdan uygulanacak olan işareti tetikleme işareti olarak seçer. </a:t>
            </a:r>
            <a:endParaRPr lang="tr-TR" dirty="0" smtClean="0"/>
          </a:p>
          <a:p>
            <a:r>
              <a:rPr lang="tr-TR" dirty="0" smtClean="0"/>
              <a:t>8</a:t>
            </a:r>
            <a:r>
              <a:rPr lang="tr-TR" dirty="0"/>
              <a:t>. </a:t>
            </a:r>
            <a:r>
              <a:rPr lang="tr-TR" dirty="0" err="1"/>
              <a:t>Vertical</a:t>
            </a:r>
            <a:r>
              <a:rPr lang="tr-TR" dirty="0"/>
              <a:t> </a:t>
            </a:r>
            <a:r>
              <a:rPr lang="tr-TR" dirty="0" err="1"/>
              <a:t>Mode</a:t>
            </a:r>
            <a:r>
              <a:rPr lang="tr-TR" dirty="0"/>
              <a:t>: Bu anahtar ile ekranda hangi kanalın görüneceği seçilir (CH1 ve/veya CH2). Eğer her iki kanal ekranda görülmek isteniyorsa DUAL </a:t>
            </a:r>
            <a:r>
              <a:rPr lang="tr-TR" dirty="0" err="1"/>
              <a:t>mod</a:t>
            </a:r>
            <a:r>
              <a:rPr lang="tr-TR" dirty="0"/>
              <a:t> seçilir. Her iki kanala uygulanan işaretlerin toplanması isteniyorsa ADD </a:t>
            </a:r>
            <a:r>
              <a:rPr lang="tr-TR" dirty="0" err="1"/>
              <a:t>modu</a:t>
            </a:r>
            <a:r>
              <a:rPr lang="tr-TR" dirty="0"/>
              <a:t> seçilir. </a:t>
            </a:r>
            <a:endParaRPr lang="tr-TR" dirty="0" smtClean="0"/>
          </a:p>
          <a:p>
            <a:r>
              <a:rPr lang="tr-TR" dirty="0" smtClean="0"/>
              <a:t>9</a:t>
            </a:r>
            <a:r>
              <a:rPr lang="tr-TR" dirty="0"/>
              <a:t>. </a:t>
            </a:r>
            <a:r>
              <a:rPr lang="tr-TR" dirty="0" err="1"/>
              <a:t>Slope</a:t>
            </a:r>
            <a:r>
              <a:rPr lang="tr-TR" dirty="0"/>
              <a:t> (Eğim): Bu anahtar (+) veya (-) olarak işaretlenmiştir. Tetiklemenin yükselen veya düşen kenarda yapılacağını belirtir. </a:t>
            </a:r>
          </a:p>
        </p:txBody>
      </p:sp>
    </p:spTree>
    <p:extLst>
      <p:ext uri="{BB962C8B-B14F-4D97-AF65-F5344CB8AC3E}">
        <p14:creationId xmlns:p14="http://schemas.microsoft.com/office/powerpoint/2010/main" val="170240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OSİLOSKOPLAR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3309" y="1935480"/>
            <a:ext cx="6531840" cy="30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3291840" y="5266944"/>
            <a:ext cx="6047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Şekil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Osilaskop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görüntüsü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345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1501</TotalTime>
  <Words>573</Words>
  <Application>Microsoft Office PowerPoint</Application>
  <PresentationFormat>Özel</PresentationFormat>
  <Paragraphs>49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Geçmişe bakış</vt:lpstr>
      <vt:lpstr>Frekans ölçümü ve osilaskop</vt:lpstr>
      <vt:lpstr>OSİLOSKOPLAR</vt:lpstr>
      <vt:lpstr>OSİLOSKOPLAR</vt:lpstr>
      <vt:lpstr>OSİLOSKOPLAR</vt:lpstr>
      <vt:lpstr>ÇALIŞMASI</vt:lpstr>
      <vt:lpstr>OSİLOSKOPLAR</vt:lpstr>
      <vt:lpstr>OSİLOSKOPLAR</vt:lpstr>
      <vt:lpstr>OSİLOSKOPLAR</vt:lpstr>
      <vt:lpstr>OSİLOSKOPLAR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93</cp:revision>
  <dcterms:created xsi:type="dcterms:W3CDTF">2017-11-14T11:12:27Z</dcterms:created>
  <dcterms:modified xsi:type="dcterms:W3CDTF">2017-11-19T20:24:53Z</dcterms:modified>
</cp:coreProperties>
</file>