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98"/>
    <p:restoredTop sz="95431"/>
  </p:normalViewPr>
  <p:slideViewPr>
    <p:cSldViewPr snapToGrid="0" snapToObjects="1">
      <p:cViewPr varScale="1">
        <p:scale>
          <a:sx n="60" d="100"/>
          <a:sy n="60" d="100"/>
        </p:scale>
        <p:origin x="20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7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0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1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9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3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2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6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8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1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C7FC4-4E2F-524F-AA52-3EB31FD10B1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C6DB0-8168-D54D-9049-E1D0ED53E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7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Postkolonyalizm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Sömürge</a:t>
            </a:r>
            <a:r>
              <a:rPr lang="en-US" sz="3200" dirty="0" smtClean="0"/>
              <a:t> </a:t>
            </a:r>
            <a:r>
              <a:rPr lang="en-US" sz="3200" dirty="0" err="1" smtClean="0"/>
              <a:t>sonrası</a:t>
            </a:r>
            <a:r>
              <a:rPr lang="en-US" sz="3200" dirty="0" smtClean="0"/>
              <a:t> </a:t>
            </a:r>
            <a:r>
              <a:rPr lang="en-US" sz="3200" dirty="0" err="1" smtClean="0"/>
              <a:t>Eleştiri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896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Postkolonyalizm</a:t>
            </a:r>
            <a:r>
              <a:rPr lang="en-US" dirty="0" smtClean="0"/>
              <a:t> ne </a:t>
            </a:r>
            <a:r>
              <a:rPr lang="en-US" dirty="0" err="1" smtClean="0"/>
              <a:t>demektir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err="1" smtClean="0"/>
              <a:t>Sömmürgeci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sömürgeleşmiş</a:t>
            </a:r>
            <a:r>
              <a:rPr lang="en-US" sz="3200" dirty="0" smtClean="0"/>
              <a:t> </a:t>
            </a:r>
            <a:r>
              <a:rPr lang="en-US" sz="3200" dirty="0" err="1" smtClean="0"/>
              <a:t>toplumlar</a:t>
            </a:r>
            <a:r>
              <a:rPr lang="en-US" sz="3200" dirty="0" smtClean="0"/>
              <a:t> </a:t>
            </a:r>
            <a:r>
              <a:rPr lang="en-US" sz="3200" dirty="0" err="1" smtClean="0"/>
              <a:t>arasındaki</a:t>
            </a:r>
            <a:r>
              <a:rPr lang="en-US" sz="3200" dirty="0" smtClean="0"/>
              <a:t> </a:t>
            </a:r>
            <a:r>
              <a:rPr lang="en-US" sz="3200" dirty="0" err="1" smtClean="0"/>
              <a:t>sömürü</a:t>
            </a:r>
            <a:r>
              <a:rPr lang="en-US" sz="3200" dirty="0" smtClean="0"/>
              <a:t> </a:t>
            </a:r>
            <a:r>
              <a:rPr lang="en-US" sz="3200" dirty="0" err="1" smtClean="0"/>
              <a:t>ilişkilerinin</a:t>
            </a:r>
            <a:r>
              <a:rPr lang="en-US" sz="3200" dirty="0" smtClean="0"/>
              <a:t>, </a:t>
            </a:r>
            <a:r>
              <a:rPr lang="en-US" sz="3200" dirty="0" err="1" smtClean="0"/>
              <a:t>sömürge</a:t>
            </a:r>
            <a:r>
              <a:rPr lang="en-US" sz="3200" dirty="0" smtClean="0"/>
              <a:t> </a:t>
            </a:r>
            <a:r>
              <a:rPr lang="en-US" sz="3200" dirty="0" err="1" smtClean="0"/>
              <a:t>düzeninin</a:t>
            </a:r>
            <a:r>
              <a:rPr lang="en-US" sz="3200" dirty="0" smtClean="0"/>
              <a:t> </a:t>
            </a:r>
            <a:r>
              <a:rPr lang="en-US" sz="3200" dirty="0" err="1" smtClean="0"/>
              <a:t>sona</a:t>
            </a:r>
            <a:r>
              <a:rPr lang="en-US" sz="3200" dirty="0" smtClean="0"/>
              <a:t> </a:t>
            </a:r>
            <a:r>
              <a:rPr lang="en-US" sz="3200" dirty="0" err="1" smtClean="0"/>
              <a:t>ermesiyle</a:t>
            </a:r>
            <a:r>
              <a:rPr lang="en-US" sz="3200" dirty="0" smtClean="0"/>
              <a:t> son </a:t>
            </a:r>
            <a:r>
              <a:rPr lang="en-US" sz="3200" dirty="0" err="1" smtClean="0"/>
              <a:t>bulmadığı</a:t>
            </a:r>
            <a:r>
              <a:rPr lang="en-US" sz="3200" dirty="0" smtClean="0"/>
              <a:t>, </a:t>
            </a:r>
            <a:r>
              <a:rPr lang="en-US" sz="3200" dirty="0" err="1" smtClean="0"/>
              <a:t>siyasi</a:t>
            </a:r>
            <a:r>
              <a:rPr lang="en-US" sz="3200" dirty="0" smtClean="0"/>
              <a:t>, </a:t>
            </a:r>
            <a:r>
              <a:rPr lang="en-US" sz="3200" dirty="0" err="1" smtClean="0"/>
              <a:t>ekonomik</a:t>
            </a:r>
            <a:r>
              <a:rPr lang="en-US" sz="3200" dirty="0" smtClean="0"/>
              <a:t>, </a:t>
            </a:r>
            <a:r>
              <a:rPr lang="en-US" sz="3200" dirty="0" err="1" smtClean="0"/>
              <a:t>ideolojik,kültürel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söylemsel </a:t>
            </a:r>
            <a:r>
              <a:rPr lang="en-US" sz="3200" dirty="0" err="1" smtClean="0"/>
              <a:t>boyutlarda</a:t>
            </a:r>
            <a:r>
              <a:rPr lang="en-US" sz="3200" dirty="0" smtClean="0"/>
              <a:t>  </a:t>
            </a:r>
            <a:r>
              <a:rPr lang="en-US" sz="3200" dirty="0" err="1" smtClean="0"/>
              <a:t>devam</a:t>
            </a:r>
            <a:r>
              <a:rPr lang="en-US" sz="3200" dirty="0" smtClean="0"/>
              <a:t> </a:t>
            </a:r>
            <a:r>
              <a:rPr lang="en-US" sz="3200" dirty="0" err="1" smtClean="0"/>
              <a:t>ettiğini</a:t>
            </a:r>
            <a:r>
              <a:rPr lang="en-US" sz="3200" dirty="0" smtClean="0"/>
              <a:t> </a:t>
            </a:r>
            <a:r>
              <a:rPr lang="en-US" sz="3200" dirty="0" err="1" smtClean="0"/>
              <a:t>anlatan</a:t>
            </a:r>
            <a:r>
              <a:rPr lang="en-US" sz="3200" dirty="0" smtClean="0"/>
              <a:t>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kavramsallaştırmadır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57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postkolonyal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gelenekler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noktalar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Sömürge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, </a:t>
            </a:r>
            <a:r>
              <a:rPr lang="en-US" dirty="0" err="1" smtClean="0"/>
              <a:t>toplumların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kaderlerini</a:t>
            </a:r>
            <a:r>
              <a:rPr lang="en-US" dirty="0" smtClean="0"/>
              <a:t> </a:t>
            </a:r>
            <a:r>
              <a:rPr lang="en-US" dirty="0" err="1" smtClean="0"/>
              <a:t>tayin</a:t>
            </a:r>
            <a:r>
              <a:rPr lang="en-US" dirty="0" smtClean="0"/>
              <a:t> </a:t>
            </a:r>
            <a:r>
              <a:rPr lang="en-US" dirty="0" err="1" smtClean="0"/>
              <a:t>etmelerini</a:t>
            </a:r>
            <a:r>
              <a:rPr lang="en-US" dirty="0" smtClean="0"/>
              <a:t> </a:t>
            </a:r>
            <a:r>
              <a:rPr lang="en-US" dirty="0" err="1" smtClean="0"/>
              <a:t>engelleyen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kısıtlayan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ilişkilerinin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hiyerarşilerin</a:t>
            </a:r>
            <a:r>
              <a:rPr lang="en-US" dirty="0" smtClean="0"/>
              <a:t>, </a:t>
            </a:r>
            <a:r>
              <a:rPr lang="en-US" dirty="0" err="1" smtClean="0"/>
              <a:t>içerde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dışarda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işlemeye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ettiğini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koyarlar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Batı’yı</a:t>
            </a:r>
            <a:r>
              <a:rPr lang="en-US" dirty="0" smtClean="0"/>
              <a:t> </a:t>
            </a:r>
            <a:r>
              <a:rPr lang="en-US" dirty="0" err="1" smtClean="0"/>
              <a:t>akıl</a:t>
            </a:r>
            <a:r>
              <a:rPr lang="en-US" dirty="0" smtClean="0"/>
              <a:t>, </a:t>
            </a:r>
            <a:r>
              <a:rPr lang="en-US" dirty="0" err="1" smtClean="0"/>
              <a:t>ahlak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üstün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konuma</a:t>
            </a:r>
            <a:r>
              <a:rPr lang="en-US" dirty="0" smtClean="0"/>
              <a:t> </a:t>
            </a:r>
            <a:r>
              <a:rPr lang="en-US" dirty="0" err="1" smtClean="0"/>
              <a:t>yerleştiren</a:t>
            </a:r>
            <a:r>
              <a:rPr lang="en-US" dirty="0" smtClean="0"/>
              <a:t> her </a:t>
            </a:r>
            <a:r>
              <a:rPr lang="en-US" dirty="0" err="1" smtClean="0"/>
              <a:t>türlü</a:t>
            </a:r>
            <a:r>
              <a:rPr lang="en-US" dirty="0" smtClean="0"/>
              <a:t> </a:t>
            </a:r>
            <a:r>
              <a:rPr lang="en-US" dirty="0" err="1" smtClean="0"/>
              <a:t>entelektüel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 </a:t>
            </a:r>
            <a:r>
              <a:rPr lang="en-US" dirty="0" err="1" smtClean="0"/>
              <a:t>reddederler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, </a:t>
            </a:r>
            <a:r>
              <a:rPr lang="en-US" dirty="0" err="1" smtClean="0"/>
              <a:t>yerel</a:t>
            </a:r>
            <a:r>
              <a:rPr lang="en-US" dirty="0"/>
              <a:t> </a:t>
            </a:r>
            <a:r>
              <a:rPr lang="en-US" dirty="0" err="1" smtClean="0"/>
              <a:t>tarih</a:t>
            </a:r>
            <a:r>
              <a:rPr lang="en-US" dirty="0" smtClean="0"/>
              <a:t>,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kurum</a:t>
            </a:r>
            <a:r>
              <a:rPr lang="en-US" dirty="0" smtClean="0"/>
              <a:t>, </a:t>
            </a:r>
            <a:r>
              <a:rPr lang="en-US" dirty="0" err="1" smtClean="0"/>
              <a:t>sanat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bilimi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çıkarmaya</a:t>
            </a:r>
            <a:r>
              <a:rPr lang="en-US" dirty="0" smtClean="0"/>
              <a:t> </a:t>
            </a:r>
            <a:r>
              <a:rPr lang="en-US" dirty="0" err="1" smtClean="0"/>
              <a:t>çalışırlar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Düşünsel</a:t>
            </a:r>
            <a:r>
              <a:rPr lang="en-US" dirty="0" smtClean="0"/>
              <a:t> </a:t>
            </a:r>
            <a:r>
              <a:rPr lang="en-US" dirty="0" err="1" smtClean="0"/>
              <a:t>Arkaplan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Frantz Fanon, </a:t>
            </a:r>
            <a:r>
              <a:rPr lang="en-US" dirty="0" err="1"/>
              <a:t>Y</a:t>
            </a:r>
            <a:r>
              <a:rPr lang="en-US" dirty="0" err="1" smtClean="0"/>
              <a:t>eryüzünün</a:t>
            </a:r>
            <a:r>
              <a:rPr lang="en-US" dirty="0" smtClean="0"/>
              <a:t> </a:t>
            </a:r>
            <a:r>
              <a:rPr lang="en-US" dirty="0" err="1" smtClean="0"/>
              <a:t>Lanetlileri</a:t>
            </a:r>
            <a:endParaRPr lang="en-US" dirty="0" smtClean="0"/>
          </a:p>
          <a:p>
            <a:r>
              <a:rPr lang="en-US" dirty="0" smtClean="0"/>
              <a:t>Edward Said, </a:t>
            </a:r>
            <a:r>
              <a:rPr lang="en-US" dirty="0" err="1" smtClean="0"/>
              <a:t>Şarkiyatçılık</a:t>
            </a:r>
            <a:endParaRPr lang="en-US" dirty="0" smtClean="0"/>
          </a:p>
          <a:p>
            <a:r>
              <a:rPr lang="en-US" dirty="0" err="1" smtClean="0"/>
              <a:t>Partha</a:t>
            </a:r>
            <a:r>
              <a:rPr lang="en-US" dirty="0" smtClean="0"/>
              <a:t> Chatterjee, </a:t>
            </a:r>
            <a:r>
              <a:rPr lang="en-US" dirty="0" err="1" smtClean="0"/>
              <a:t>Milliyetçi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Sömürge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: </a:t>
            </a:r>
            <a:r>
              <a:rPr lang="en-US" dirty="0" err="1" smtClean="0"/>
              <a:t>Türev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Söylem</a:t>
            </a:r>
            <a:endParaRPr lang="en-US" dirty="0" smtClean="0"/>
          </a:p>
          <a:p>
            <a:r>
              <a:rPr lang="en-US" dirty="0" err="1" smtClean="0"/>
              <a:t>Gayatri</a:t>
            </a:r>
            <a:r>
              <a:rPr lang="en-US" dirty="0" smtClean="0"/>
              <a:t> </a:t>
            </a:r>
            <a:r>
              <a:rPr lang="en-US" dirty="0" err="1" smtClean="0"/>
              <a:t>Spivak</a:t>
            </a:r>
            <a:r>
              <a:rPr lang="en-US" dirty="0" smtClean="0"/>
              <a:t>, Can the Sub-</a:t>
            </a:r>
            <a:r>
              <a:rPr lang="en-US" dirty="0" err="1" smtClean="0"/>
              <a:t>altern</a:t>
            </a:r>
            <a:r>
              <a:rPr lang="en-US" dirty="0" smtClean="0"/>
              <a:t> Speak?</a:t>
            </a:r>
          </a:p>
          <a:p>
            <a:r>
              <a:rPr lang="en-US" dirty="0" err="1" smtClean="0"/>
              <a:t>Homi</a:t>
            </a:r>
            <a:r>
              <a:rPr lang="en-US" dirty="0" smtClean="0"/>
              <a:t> </a:t>
            </a:r>
            <a:r>
              <a:rPr lang="en-US" dirty="0" err="1" smtClean="0"/>
              <a:t>Bhabha</a:t>
            </a:r>
            <a:r>
              <a:rPr lang="en-US" dirty="0" smtClean="0"/>
              <a:t>, Location of Culture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3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Said, </a:t>
            </a:r>
            <a:r>
              <a:rPr lang="en-US" dirty="0" err="1" smtClean="0"/>
              <a:t>Şarkiyatçılık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Şark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söylemler</a:t>
            </a:r>
            <a:r>
              <a:rPr lang="en-US" dirty="0" smtClean="0"/>
              <a:t>, </a:t>
            </a:r>
            <a:r>
              <a:rPr lang="en-US" dirty="0" err="1" smtClean="0"/>
              <a:t>sömürgeci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üretiyor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ontolojik</a:t>
            </a:r>
            <a:r>
              <a:rPr lang="en-US" dirty="0" smtClean="0"/>
              <a:t> </a:t>
            </a:r>
            <a:r>
              <a:rPr lang="en-US" dirty="0" err="1" smtClean="0"/>
              <a:t>ayırım</a:t>
            </a:r>
            <a:endParaRPr lang="en-US" dirty="0" smtClean="0"/>
          </a:p>
          <a:p>
            <a:r>
              <a:rPr lang="en-US" dirty="0" err="1" smtClean="0"/>
              <a:t>Batı’nın</a:t>
            </a:r>
            <a:r>
              <a:rPr lang="en-US" dirty="0" smtClean="0"/>
              <a:t> </a:t>
            </a:r>
            <a:r>
              <a:rPr lang="en-US" dirty="0" err="1" smtClean="0"/>
              <a:t>üstünlüğünün</a:t>
            </a:r>
            <a:r>
              <a:rPr lang="en-US" dirty="0" smtClean="0"/>
              <a:t> </a:t>
            </a:r>
            <a:r>
              <a:rPr lang="en-US" dirty="0" err="1" smtClean="0"/>
              <a:t>doğallaştırılması</a:t>
            </a:r>
            <a:endParaRPr lang="en-US" dirty="0" smtClean="0"/>
          </a:p>
          <a:p>
            <a:r>
              <a:rPr lang="en-US" dirty="0" err="1" smtClean="0"/>
              <a:t>Doğu’nun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, </a:t>
            </a:r>
            <a:r>
              <a:rPr lang="en-US" dirty="0" err="1" smtClean="0"/>
              <a:t>eksik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8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Spivak</a:t>
            </a:r>
            <a:r>
              <a:rPr lang="en-US" dirty="0" smtClean="0"/>
              <a:t>, </a:t>
            </a:r>
            <a:r>
              <a:rPr lang="en-US" dirty="0" err="1" smtClean="0"/>
              <a:t>Madun</a:t>
            </a:r>
            <a:r>
              <a:rPr lang="en-US" dirty="0" smtClean="0"/>
              <a:t> </a:t>
            </a:r>
            <a:r>
              <a:rPr lang="en-US" dirty="0" err="1" smtClean="0"/>
              <a:t>konuşabilir</a:t>
            </a:r>
            <a:r>
              <a:rPr lang="en-US" dirty="0" smtClean="0"/>
              <a:t> mi?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Sömürgeci</a:t>
            </a:r>
            <a:r>
              <a:rPr lang="en-US" dirty="0" smtClean="0"/>
              <a:t> </a:t>
            </a:r>
            <a:r>
              <a:rPr lang="en-US" dirty="0" err="1" smtClean="0"/>
              <a:t>söylemin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yapıları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Madun</a:t>
            </a:r>
            <a:r>
              <a:rPr lang="en-US" dirty="0" smtClean="0"/>
              <a:t>: </a:t>
            </a:r>
            <a:r>
              <a:rPr lang="en-US" dirty="0" err="1" smtClean="0"/>
              <a:t>Başat</a:t>
            </a:r>
            <a:r>
              <a:rPr lang="en-US" dirty="0" smtClean="0"/>
              <a:t> </a:t>
            </a:r>
            <a:r>
              <a:rPr lang="en-US" dirty="0" err="1" smtClean="0"/>
              <a:t>söylemler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edemeyen</a:t>
            </a:r>
            <a:r>
              <a:rPr lang="en-US" dirty="0" smtClean="0"/>
              <a:t>,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marjinalize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 </a:t>
            </a:r>
            <a:r>
              <a:rPr lang="en-US" dirty="0" err="1" smtClean="0"/>
              <a:t>sayılmış</a:t>
            </a:r>
            <a:r>
              <a:rPr lang="en-US" dirty="0" smtClean="0"/>
              <a:t> </a:t>
            </a:r>
            <a:r>
              <a:rPr lang="en-US" dirty="0" err="1" smtClean="0"/>
              <a:t>gruplardır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Madun’un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 smtClean="0"/>
              <a:t>çıkarılması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8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Postkolonyal</a:t>
            </a:r>
            <a:r>
              <a:rPr lang="en-US" dirty="0" smtClean="0"/>
              <a:t> </a:t>
            </a:r>
            <a:r>
              <a:rPr lang="en-US" dirty="0" err="1" smtClean="0"/>
              <a:t>Eleştiri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Siba</a:t>
            </a:r>
            <a:r>
              <a:rPr lang="en-US" dirty="0" smtClean="0"/>
              <a:t> </a:t>
            </a:r>
            <a:r>
              <a:rPr lang="en-US" dirty="0" err="1" smtClean="0"/>
              <a:t>Grovogui</a:t>
            </a:r>
            <a:endParaRPr lang="en-US" dirty="0" smtClean="0"/>
          </a:p>
          <a:p>
            <a:r>
              <a:rPr lang="en-US" dirty="0" smtClean="0"/>
              <a:t>John Hobson</a:t>
            </a:r>
          </a:p>
          <a:p>
            <a:r>
              <a:rPr lang="en-US" dirty="0" err="1" smtClean="0"/>
              <a:t>Tarak</a:t>
            </a:r>
            <a:r>
              <a:rPr lang="en-US" dirty="0" smtClean="0"/>
              <a:t> </a:t>
            </a:r>
            <a:r>
              <a:rPr lang="en-US" dirty="0" err="1" smtClean="0"/>
              <a:t>Barkawi</a:t>
            </a:r>
            <a:endParaRPr lang="en-US" dirty="0" smtClean="0"/>
          </a:p>
          <a:p>
            <a:r>
              <a:rPr lang="en-US" dirty="0" smtClean="0"/>
              <a:t>Mark </a:t>
            </a:r>
            <a:r>
              <a:rPr lang="en-US" dirty="0" err="1" smtClean="0"/>
              <a:t>Laffey</a:t>
            </a:r>
            <a:endParaRPr lang="en-US" dirty="0" smtClean="0"/>
          </a:p>
          <a:p>
            <a:r>
              <a:rPr lang="en-US" dirty="0" smtClean="0"/>
              <a:t>David </a:t>
            </a:r>
            <a:r>
              <a:rPr lang="en-US" dirty="0" err="1" smtClean="0"/>
              <a:t>Blaney</a:t>
            </a:r>
            <a:endParaRPr lang="en-US" dirty="0" smtClean="0"/>
          </a:p>
          <a:p>
            <a:r>
              <a:rPr lang="en-US" dirty="0" err="1" smtClean="0"/>
              <a:t>Naeem</a:t>
            </a:r>
            <a:r>
              <a:rPr lang="en-US" dirty="0" smtClean="0"/>
              <a:t> </a:t>
            </a:r>
            <a:r>
              <a:rPr lang="en-US" dirty="0" err="1" smtClean="0"/>
              <a:t>Inayetullah</a:t>
            </a:r>
            <a:endParaRPr lang="en-US" dirty="0" smtClean="0"/>
          </a:p>
          <a:p>
            <a:r>
              <a:rPr lang="en-US" dirty="0" smtClean="0"/>
              <a:t>L.H.M. 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3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Meseleler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Postkolonyal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smtClean="0"/>
              <a:t>gemenlik</a:t>
            </a:r>
            <a:endParaRPr lang="en-US" dirty="0" smtClean="0"/>
          </a:p>
          <a:p>
            <a:r>
              <a:rPr lang="en-US" dirty="0" err="1" smtClean="0"/>
              <a:t>Postkolonyal</a:t>
            </a:r>
            <a:r>
              <a:rPr lang="en-US" dirty="0" smtClean="0"/>
              <a:t> durum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endParaRPr lang="en-US" dirty="0" smtClean="0"/>
          </a:p>
          <a:p>
            <a:r>
              <a:rPr lang="en-US" dirty="0" err="1" smtClean="0"/>
              <a:t>Başarısız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Müdahaleler</a:t>
            </a:r>
            <a:endParaRPr lang="en-US" dirty="0" smtClean="0"/>
          </a:p>
          <a:p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Güvenliği</a:t>
            </a:r>
            <a:endParaRPr lang="en-US" dirty="0" smtClean="0"/>
          </a:p>
          <a:p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İnşası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Neoliberal </a:t>
            </a:r>
            <a:r>
              <a:rPr lang="en-US" dirty="0" err="1" smtClean="0"/>
              <a:t>Dönüşüm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0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255</Words>
  <Application>Microsoft Macintosh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Postkolonyalizm</vt:lpstr>
      <vt:lpstr>Postkolonyalizm ne demektir?</vt:lpstr>
      <vt:lpstr>Farklı postkolonyal yaklaşım ve gelenekler</vt:lpstr>
      <vt:lpstr>Düşünsel Arkaplan</vt:lpstr>
      <vt:lpstr>Said, Şarkiyatçılık</vt:lpstr>
      <vt:lpstr>Spivak, Madun konuşabilir mi?</vt:lpstr>
      <vt:lpstr>Uluslararası İlişkilerde Postkolonyal Eleştiri</vt:lpstr>
      <vt:lpstr>Temel Meseleler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2018-03-21T13:53:43Z</dcterms:created>
  <dcterms:modified xsi:type="dcterms:W3CDTF">2018-03-21T16:42:52Z</dcterms:modified>
</cp:coreProperties>
</file>