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3298"/>
    <p:restoredTop sz="95431"/>
  </p:normalViewPr>
  <p:slideViewPr>
    <p:cSldViewPr snapToGrid="0" snapToObjects="1">
      <p:cViewPr varScale="1">
        <p:scale>
          <a:sx n="60" d="100"/>
          <a:sy n="60" d="100"/>
        </p:scale>
        <p:origin x="208" y="9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C7FC4-4E2F-524F-AA52-3EB31FD10B14}" type="datetimeFigureOut">
              <a:rPr lang="en-US" smtClean="0"/>
              <a:t>3/21/18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6C6DB0-8168-D54D-9049-E1D0ED53ED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17732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C7FC4-4E2F-524F-AA52-3EB31FD10B14}" type="datetimeFigureOut">
              <a:rPr lang="en-US" smtClean="0"/>
              <a:t>3/21/18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6C6DB0-8168-D54D-9049-E1D0ED53ED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65001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C7FC4-4E2F-524F-AA52-3EB31FD10B14}" type="datetimeFigureOut">
              <a:rPr lang="en-US" smtClean="0"/>
              <a:t>3/21/18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6C6DB0-8168-D54D-9049-E1D0ED53ED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67183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C7FC4-4E2F-524F-AA52-3EB31FD10B14}" type="datetimeFigureOut">
              <a:rPr lang="en-US" smtClean="0"/>
              <a:t>3/21/18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6C6DB0-8168-D54D-9049-E1D0ED53ED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0159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C7FC4-4E2F-524F-AA52-3EB31FD10B14}" type="datetimeFigureOut">
              <a:rPr lang="en-US" smtClean="0"/>
              <a:t>3/21/18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6C6DB0-8168-D54D-9049-E1D0ED53ED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31100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C7FC4-4E2F-524F-AA52-3EB31FD10B14}" type="datetimeFigureOut">
              <a:rPr lang="en-US" smtClean="0"/>
              <a:t>3/21/18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6C6DB0-8168-D54D-9049-E1D0ED53ED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22902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C7FC4-4E2F-524F-AA52-3EB31FD10B14}" type="datetimeFigureOut">
              <a:rPr lang="en-US" smtClean="0"/>
              <a:t>3/21/18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6C6DB0-8168-D54D-9049-E1D0ED53ED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11372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C7FC4-4E2F-524F-AA52-3EB31FD10B14}" type="datetimeFigureOut">
              <a:rPr lang="en-US" smtClean="0"/>
              <a:t>3/21/18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6C6DB0-8168-D54D-9049-E1D0ED53ED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09239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C7FC4-4E2F-524F-AA52-3EB31FD10B14}" type="datetimeFigureOut">
              <a:rPr lang="en-US" smtClean="0"/>
              <a:t>3/21/18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6C6DB0-8168-D54D-9049-E1D0ED53ED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69624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C7FC4-4E2F-524F-AA52-3EB31FD10B14}" type="datetimeFigureOut">
              <a:rPr lang="en-US" smtClean="0"/>
              <a:t>3/21/18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6C6DB0-8168-D54D-9049-E1D0ED53ED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00833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C7FC4-4E2F-524F-AA52-3EB31FD10B14}" type="datetimeFigureOut">
              <a:rPr lang="en-US" smtClean="0"/>
              <a:t>3/21/18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6C6DB0-8168-D54D-9049-E1D0ED53ED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02169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8C7FC4-4E2F-524F-AA52-3EB31FD10B14}" type="datetimeFigureOut">
              <a:rPr lang="en-US" smtClean="0"/>
              <a:t>3/21/18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6C6DB0-8168-D54D-9049-E1D0ED53ED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33797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Postkolonyalizm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3200" dirty="0" err="1" smtClean="0"/>
              <a:t>Sömürge</a:t>
            </a:r>
            <a:r>
              <a:rPr lang="en-US" sz="3200" dirty="0" smtClean="0"/>
              <a:t> </a:t>
            </a:r>
            <a:r>
              <a:rPr lang="en-US" sz="3200" dirty="0" err="1" smtClean="0"/>
              <a:t>sonrası</a:t>
            </a:r>
            <a:r>
              <a:rPr lang="en-US" sz="3200" dirty="0" smtClean="0"/>
              <a:t> </a:t>
            </a:r>
            <a:r>
              <a:rPr lang="en-US" sz="3200" dirty="0" err="1" smtClean="0"/>
              <a:t>Eleştiri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7289699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Postkolonyalizm</a:t>
            </a:r>
            <a:r>
              <a:rPr lang="en-US" dirty="0" smtClean="0"/>
              <a:t> ne </a:t>
            </a:r>
            <a:r>
              <a:rPr lang="en-US" dirty="0" err="1" smtClean="0"/>
              <a:t>demektir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sz="3200" dirty="0" err="1" smtClean="0"/>
              <a:t>Sömmürgeci</a:t>
            </a:r>
            <a:r>
              <a:rPr lang="en-US" sz="3200" dirty="0" smtClean="0"/>
              <a:t> </a:t>
            </a:r>
            <a:r>
              <a:rPr lang="en-US" sz="3200" dirty="0" err="1" smtClean="0"/>
              <a:t>ve</a:t>
            </a:r>
            <a:r>
              <a:rPr lang="en-US" sz="3200" dirty="0" smtClean="0"/>
              <a:t> </a:t>
            </a:r>
            <a:r>
              <a:rPr lang="en-US" sz="3200" dirty="0" err="1" smtClean="0"/>
              <a:t>sömürgeleşmiş</a:t>
            </a:r>
            <a:r>
              <a:rPr lang="en-US" sz="3200" dirty="0" smtClean="0"/>
              <a:t> </a:t>
            </a:r>
            <a:r>
              <a:rPr lang="en-US" sz="3200" dirty="0" err="1" smtClean="0"/>
              <a:t>toplumlar</a:t>
            </a:r>
            <a:r>
              <a:rPr lang="en-US" sz="3200" dirty="0" smtClean="0"/>
              <a:t> </a:t>
            </a:r>
            <a:r>
              <a:rPr lang="en-US" sz="3200" dirty="0" err="1" smtClean="0"/>
              <a:t>arasındaki</a:t>
            </a:r>
            <a:r>
              <a:rPr lang="en-US" sz="3200" dirty="0" smtClean="0"/>
              <a:t> </a:t>
            </a:r>
            <a:r>
              <a:rPr lang="en-US" sz="3200" dirty="0" err="1" smtClean="0"/>
              <a:t>sömürü</a:t>
            </a:r>
            <a:r>
              <a:rPr lang="en-US" sz="3200" dirty="0" smtClean="0"/>
              <a:t> </a:t>
            </a:r>
            <a:r>
              <a:rPr lang="en-US" sz="3200" dirty="0" err="1" smtClean="0"/>
              <a:t>ilişkilerinin</a:t>
            </a:r>
            <a:r>
              <a:rPr lang="en-US" sz="3200" dirty="0" smtClean="0"/>
              <a:t>, </a:t>
            </a:r>
            <a:r>
              <a:rPr lang="en-US" sz="3200" dirty="0" err="1" smtClean="0"/>
              <a:t>sömürge</a:t>
            </a:r>
            <a:r>
              <a:rPr lang="en-US" sz="3200" dirty="0" smtClean="0"/>
              <a:t> </a:t>
            </a:r>
            <a:r>
              <a:rPr lang="en-US" sz="3200" dirty="0" err="1" smtClean="0"/>
              <a:t>düzeninin</a:t>
            </a:r>
            <a:r>
              <a:rPr lang="en-US" sz="3200" dirty="0" smtClean="0"/>
              <a:t> </a:t>
            </a:r>
            <a:r>
              <a:rPr lang="en-US" sz="3200" dirty="0" err="1" smtClean="0"/>
              <a:t>sona</a:t>
            </a:r>
            <a:r>
              <a:rPr lang="en-US" sz="3200" dirty="0" smtClean="0"/>
              <a:t> </a:t>
            </a:r>
            <a:r>
              <a:rPr lang="en-US" sz="3200" dirty="0" err="1" smtClean="0"/>
              <a:t>ermesiyle</a:t>
            </a:r>
            <a:r>
              <a:rPr lang="en-US" sz="3200" dirty="0" smtClean="0"/>
              <a:t> son </a:t>
            </a:r>
            <a:r>
              <a:rPr lang="en-US" sz="3200" dirty="0" err="1" smtClean="0"/>
              <a:t>bulmadığı</a:t>
            </a:r>
            <a:r>
              <a:rPr lang="en-US" sz="3200" dirty="0" smtClean="0"/>
              <a:t>, </a:t>
            </a:r>
            <a:r>
              <a:rPr lang="en-US" sz="3200" dirty="0" err="1" smtClean="0"/>
              <a:t>siyasi</a:t>
            </a:r>
            <a:r>
              <a:rPr lang="en-US" sz="3200" dirty="0" smtClean="0"/>
              <a:t>, </a:t>
            </a:r>
            <a:r>
              <a:rPr lang="en-US" sz="3200" dirty="0" err="1" smtClean="0"/>
              <a:t>ekonomik</a:t>
            </a:r>
            <a:r>
              <a:rPr lang="en-US" sz="3200" dirty="0" smtClean="0"/>
              <a:t>, </a:t>
            </a:r>
            <a:r>
              <a:rPr lang="en-US" sz="3200" dirty="0" err="1" smtClean="0"/>
              <a:t>ideolojik,kültürel</a:t>
            </a:r>
            <a:r>
              <a:rPr lang="en-US" sz="3200" dirty="0" smtClean="0"/>
              <a:t> </a:t>
            </a:r>
            <a:r>
              <a:rPr lang="en-US" sz="3200" dirty="0" err="1" smtClean="0"/>
              <a:t>ve</a:t>
            </a:r>
            <a:r>
              <a:rPr lang="en-US" sz="3200" dirty="0" smtClean="0"/>
              <a:t> söylemsel </a:t>
            </a:r>
            <a:r>
              <a:rPr lang="en-US" sz="3200" dirty="0" err="1" smtClean="0"/>
              <a:t>boyutlarda</a:t>
            </a:r>
            <a:r>
              <a:rPr lang="en-US" sz="3200" dirty="0" smtClean="0"/>
              <a:t>  </a:t>
            </a:r>
            <a:r>
              <a:rPr lang="en-US" sz="3200" dirty="0" err="1" smtClean="0"/>
              <a:t>devam</a:t>
            </a:r>
            <a:r>
              <a:rPr lang="en-US" sz="3200" dirty="0" smtClean="0"/>
              <a:t> </a:t>
            </a:r>
            <a:r>
              <a:rPr lang="en-US" sz="3200" dirty="0" err="1" smtClean="0"/>
              <a:t>ettiğini</a:t>
            </a:r>
            <a:r>
              <a:rPr lang="en-US" sz="3200" dirty="0" smtClean="0"/>
              <a:t> </a:t>
            </a:r>
            <a:r>
              <a:rPr lang="en-US" sz="3200" dirty="0" err="1" smtClean="0"/>
              <a:t>anlatan</a:t>
            </a:r>
            <a:r>
              <a:rPr lang="en-US" sz="3200" dirty="0" smtClean="0"/>
              <a:t> </a:t>
            </a:r>
            <a:r>
              <a:rPr lang="en-US" sz="3200" dirty="0" err="1" smtClean="0"/>
              <a:t>bir</a:t>
            </a:r>
            <a:r>
              <a:rPr lang="en-US" sz="3200" dirty="0" smtClean="0"/>
              <a:t> </a:t>
            </a:r>
            <a:r>
              <a:rPr lang="en-US" sz="3200" dirty="0" err="1" smtClean="0"/>
              <a:t>kavramsallaştırmadır</a:t>
            </a:r>
            <a:r>
              <a:rPr lang="en-US" sz="3200" dirty="0" smtClean="0"/>
              <a:t>. 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205720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Farklı</a:t>
            </a:r>
            <a:r>
              <a:rPr lang="en-US" dirty="0" smtClean="0"/>
              <a:t> </a:t>
            </a:r>
            <a:r>
              <a:rPr lang="en-US" dirty="0" err="1" smtClean="0"/>
              <a:t>postkolonyal</a:t>
            </a:r>
            <a:r>
              <a:rPr lang="en-US" dirty="0" smtClean="0"/>
              <a:t> </a:t>
            </a:r>
            <a:r>
              <a:rPr lang="en-US" dirty="0" err="1" smtClean="0"/>
              <a:t>yaklaşım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gelenekler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Ortak</a:t>
            </a:r>
            <a:r>
              <a:rPr lang="en-US" dirty="0" smtClean="0"/>
              <a:t> </a:t>
            </a:r>
            <a:r>
              <a:rPr lang="en-US" dirty="0" err="1" smtClean="0"/>
              <a:t>noktalar</a:t>
            </a:r>
            <a:r>
              <a:rPr lang="en-US" dirty="0" smtClean="0"/>
              <a:t>: </a:t>
            </a:r>
          </a:p>
          <a:p>
            <a:r>
              <a:rPr lang="en-US" dirty="0" err="1" smtClean="0"/>
              <a:t>Sömürge</a:t>
            </a:r>
            <a:r>
              <a:rPr lang="en-US" dirty="0" smtClean="0"/>
              <a:t> </a:t>
            </a:r>
            <a:r>
              <a:rPr lang="en-US" dirty="0" err="1" smtClean="0"/>
              <a:t>sonrası</a:t>
            </a:r>
            <a:r>
              <a:rPr lang="en-US" dirty="0" smtClean="0"/>
              <a:t> </a:t>
            </a:r>
            <a:r>
              <a:rPr lang="en-US" dirty="0" err="1" smtClean="0"/>
              <a:t>dönemde</a:t>
            </a:r>
            <a:r>
              <a:rPr lang="en-US" dirty="0" smtClean="0"/>
              <a:t>, </a:t>
            </a:r>
            <a:r>
              <a:rPr lang="en-US" dirty="0" err="1" smtClean="0"/>
              <a:t>toplumların</a:t>
            </a:r>
            <a:r>
              <a:rPr lang="en-US" dirty="0" smtClean="0"/>
              <a:t> </a:t>
            </a:r>
            <a:r>
              <a:rPr lang="en-US" dirty="0" err="1" smtClean="0"/>
              <a:t>kendi</a:t>
            </a:r>
            <a:r>
              <a:rPr lang="en-US" dirty="0" smtClean="0"/>
              <a:t> </a:t>
            </a:r>
            <a:r>
              <a:rPr lang="en-US" dirty="0" err="1" smtClean="0"/>
              <a:t>kaderlerini</a:t>
            </a:r>
            <a:r>
              <a:rPr lang="en-US" dirty="0" smtClean="0"/>
              <a:t> </a:t>
            </a:r>
            <a:r>
              <a:rPr lang="en-US" dirty="0" err="1" smtClean="0"/>
              <a:t>tayin</a:t>
            </a:r>
            <a:r>
              <a:rPr lang="en-US" dirty="0" smtClean="0"/>
              <a:t> </a:t>
            </a:r>
            <a:r>
              <a:rPr lang="en-US" dirty="0" err="1" smtClean="0"/>
              <a:t>etmelerini</a:t>
            </a:r>
            <a:r>
              <a:rPr lang="en-US" dirty="0" smtClean="0"/>
              <a:t> </a:t>
            </a:r>
            <a:r>
              <a:rPr lang="en-US" dirty="0" err="1" smtClean="0"/>
              <a:t>engelleyen</a:t>
            </a:r>
            <a:r>
              <a:rPr lang="en-US" dirty="0" smtClean="0"/>
              <a:t> </a:t>
            </a:r>
            <a:r>
              <a:rPr lang="en-US" dirty="0" err="1" smtClean="0"/>
              <a:t>ya</a:t>
            </a:r>
            <a:r>
              <a:rPr lang="en-US" dirty="0" smtClean="0"/>
              <a:t> da </a:t>
            </a:r>
            <a:r>
              <a:rPr lang="en-US" dirty="0" err="1" smtClean="0"/>
              <a:t>kısıtlayan</a:t>
            </a:r>
            <a:r>
              <a:rPr lang="en-US" dirty="0" smtClean="0"/>
              <a:t> </a:t>
            </a:r>
            <a:r>
              <a:rPr lang="en-US" dirty="0" err="1" smtClean="0"/>
              <a:t>güç</a:t>
            </a:r>
            <a:r>
              <a:rPr lang="en-US" dirty="0" smtClean="0"/>
              <a:t> </a:t>
            </a:r>
            <a:r>
              <a:rPr lang="en-US" dirty="0" err="1" smtClean="0"/>
              <a:t>ilişkilerinin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toplumsal</a:t>
            </a:r>
            <a:r>
              <a:rPr lang="en-US" dirty="0" smtClean="0"/>
              <a:t> </a:t>
            </a:r>
            <a:r>
              <a:rPr lang="en-US" dirty="0" err="1" smtClean="0"/>
              <a:t>hiyerarşilerin</a:t>
            </a:r>
            <a:r>
              <a:rPr lang="en-US" dirty="0" smtClean="0"/>
              <a:t>, </a:t>
            </a:r>
            <a:r>
              <a:rPr lang="en-US" dirty="0" err="1" smtClean="0"/>
              <a:t>içerde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dışarda</a:t>
            </a:r>
            <a:r>
              <a:rPr lang="en-US" dirty="0" smtClean="0"/>
              <a:t> </a:t>
            </a:r>
            <a:r>
              <a:rPr lang="en-US" dirty="0" err="1" smtClean="0"/>
              <a:t>nasıl</a:t>
            </a:r>
            <a:r>
              <a:rPr lang="en-US" dirty="0" smtClean="0"/>
              <a:t> </a:t>
            </a:r>
            <a:r>
              <a:rPr lang="en-US" dirty="0" err="1" smtClean="0"/>
              <a:t>işlemeye</a:t>
            </a:r>
            <a:r>
              <a:rPr lang="en-US" dirty="0" smtClean="0"/>
              <a:t> </a:t>
            </a:r>
            <a:r>
              <a:rPr lang="en-US" dirty="0" err="1" smtClean="0"/>
              <a:t>devam</a:t>
            </a:r>
            <a:r>
              <a:rPr lang="en-US" dirty="0" smtClean="0"/>
              <a:t> </a:t>
            </a:r>
            <a:r>
              <a:rPr lang="en-US" dirty="0" err="1" smtClean="0"/>
              <a:t>ettiğini</a:t>
            </a:r>
            <a:r>
              <a:rPr lang="en-US" dirty="0" smtClean="0"/>
              <a:t> </a:t>
            </a:r>
            <a:r>
              <a:rPr lang="en-US" dirty="0" err="1" smtClean="0"/>
              <a:t>ortaya</a:t>
            </a:r>
            <a:r>
              <a:rPr lang="en-US" dirty="0" smtClean="0"/>
              <a:t> </a:t>
            </a:r>
            <a:r>
              <a:rPr lang="en-US" dirty="0" err="1" smtClean="0"/>
              <a:t>koyarlar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Avrupa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Batı’yı</a:t>
            </a:r>
            <a:r>
              <a:rPr lang="en-US" dirty="0" smtClean="0"/>
              <a:t> </a:t>
            </a:r>
            <a:r>
              <a:rPr lang="en-US" dirty="0" err="1" smtClean="0"/>
              <a:t>akıl</a:t>
            </a:r>
            <a:r>
              <a:rPr lang="en-US" dirty="0" smtClean="0"/>
              <a:t>, </a:t>
            </a:r>
            <a:r>
              <a:rPr lang="en-US" dirty="0" err="1" smtClean="0"/>
              <a:t>ahlak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düzen</a:t>
            </a:r>
            <a:r>
              <a:rPr lang="en-US" dirty="0" smtClean="0"/>
              <a:t> </a:t>
            </a:r>
            <a:r>
              <a:rPr lang="en-US" dirty="0" err="1" smtClean="0"/>
              <a:t>açısından</a:t>
            </a:r>
            <a:r>
              <a:rPr lang="en-US" dirty="0" smtClean="0"/>
              <a:t> </a:t>
            </a:r>
            <a:r>
              <a:rPr lang="en-US" dirty="0" err="1" smtClean="0"/>
              <a:t>üstün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konuma</a:t>
            </a:r>
            <a:r>
              <a:rPr lang="en-US" dirty="0" smtClean="0"/>
              <a:t> </a:t>
            </a:r>
            <a:r>
              <a:rPr lang="en-US" dirty="0" err="1" smtClean="0"/>
              <a:t>yerleştiren</a:t>
            </a:r>
            <a:r>
              <a:rPr lang="en-US" dirty="0" smtClean="0"/>
              <a:t> her </a:t>
            </a:r>
            <a:r>
              <a:rPr lang="en-US" dirty="0" err="1" smtClean="0"/>
              <a:t>türlü</a:t>
            </a:r>
            <a:r>
              <a:rPr lang="en-US" dirty="0" smtClean="0"/>
              <a:t> </a:t>
            </a:r>
            <a:r>
              <a:rPr lang="en-US" dirty="0" err="1" smtClean="0"/>
              <a:t>entelektüel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siyasi</a:t>
            </a:r>
            <a:r>
              <a:rPr lang="en-US" dirty="0" smtClean="0"/>
              <a:t> </a:t>
            </a:r>
            <a:r>
              <a:rPr lang="en-US" dirty="0" err="1" smtClean="0"/>
              <a:t>anlayışı</a:t>
            </a:r>
            <a:r>
              <a:rPr lang="en-US" dirty="0" smtClean="0"/>
              <a:t> </a:t>
            </a:r>
            <a:r>
              <a:rPr lang="en-US" dirty="0" err="1" smtClean="0"/>
              <a:t>reddederler</a:t>
            </a:r>
            <a:r>
              <a:rPr lang="en-US" dirty="0" smtClean="0"/>
              <a:t>. </a:t>
            </a:r>
          </a:p>
          <a:p>
            <a:r>
              <a:rPr lang="en-US" dirty="0" err="1" smtClean="0"/>
              <a:t>Batı</a:t>
            </a:r>
            <a:r>
              <a:rPr lang="en-US" dirty="0" smtClean="0"/>
              <a:t> </a:t>
            </a:r>
            <a:r>
              <a:rPr lang="en-US" dirty="0" err="1" smtClean="0"/>
              <a:t>dışı</a:t>
            </a:r>
            <a:r>
              <a:rPr lang="en-US" dirty="0" smtClean="0"/>
              <a:t>, </a:t>
            </a:r>
            <a:r>
              <a:rPr lang="en-US" dirty="0" err="1" smtClean="0"/>
              <a:t>yerel</a:t>
            </a:r>
            <a:r>
              <a:rPr lang="en-US" dirty="0"/>
              <a:t> </a:t>
            </a:r>
            <a:r>
              <a:rPr lang="en-US" dirty="0" err="1" smtClean="0"/>
              <a:t>tarih</a:t>
            </a:r>
            <a:r>
              <a:rPr lang="en-US" dirty="0" smtClean="0"/>
              <a:t>, </a:t>
            </a:r>
            <a:r>
              <a:rPr lang="en-US" dirty="0" err="1" smtClean="0"/>
              <a:t>siyasal</a:t>
            </a:r>
            <a:r>
              <a:rPr lang="en-US" dirty="0" smtClean="0"/>
              <a:t> </a:t>
            </a:r>
            <a:r>
              <a:rPr lang="en-US" dirty="0" err="1" smtClean="0"/>
              <a:t>kurum</a:t>
            </a:r>
            <a:r>
              <a:rPr lang="en-US" dirty="0" smtClean="0"/>
              <a:t>, </a:t>
            </a:r>
            <a:r>
              <a:rPr lang="en-US" dirty="0" err="1" smtClean="0"/>
              <a:t>sanat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bilimi</a:t>
            </a:r>
            <a:r>
              <a:rPr lang="en-US" dirty="0" smtClean="0"/>
              <a:t> </a:t>
            </a:r>
            <a:r>
              <a:rPr lang="en-US" dirty="0" err="1" smtClean="0"/>
              <a:t>ortaya</a:t>
            </a:r>
            <a:r>
              <a:rPr lang="en-US" dirty="0" smtClean="0"/>
              <a:t> </a:t>
            </a:r>
            <a:r>
              <a:rPr lang="en-US" dirty="0" err="1" smtClean="0"/>
              <a:t>çıkarmaya</a:t>
            </a:r>
            <a:r>
              <a:rPr lang="en-US" dirty="0" smtClean="0"/>
              <a:t> </a:t>
            </a:r>
            <a:r>
              <a:rPr lang="en-US" dirty="0" err="1" smtClean="0"/>
              <a:t>çalışırlar</a:t>
            </a:r>
            <a:r>
              <a:rPr lang="en-US" dirty="0" smtClean="0"/>
              <a:t>. 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508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Düşünsel</a:t>
            </a:r>
            <a:r>
              <a:rPr lang="en-US" dirty="0" smtClean="0"/>
              <a:t> </a:t>
            </a:r>
            <a:r>
              <a:rPr lang="en-US" dirty="0" err="1" smtClean="0"/>
              <a:t>Arkaplan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Frantz Fanon, </a:t>
            </a:r>
            <a:r>
              <a:rPr lang="en-US" dirty="0" err="1"/>
              <a:t>Y</a:t>
            </a:r>
            <a:r>
              <a:rPr lang="en-US" dirty="0" err="1" smtClean="0"/>
              <a:t>eryüzünün</a:t>
            </a:r>
            <a:r>
              <a:rPr lang="en-US" dirty="0" smtClean="0"/>
              <a:t> </a:t>
            </a:r>
            <a:r>
              <a:rPr lang="en-US" dirty="0" err="1" smtClean="0"/>
              <a:t>Lanetlileri</a:t>
            </a:r>
            <a:endParaRPr lang="en-US" dirty="0" smtClean="0"/>
          </a:p>
          <a:p>
            <a:r>
              <a:rPr lang="en-US" dirty="0" smtClean="0"/>
              <a:t>Edward Said, </a:t>
            </a:r>
            <a:r>
              <a:rPr lang="en-US" dirty="0" err="1" smtClean="0"/>
              <a:t>Şarkiyatçılık</a:t>
            </a:r>
            <a:endParaRPr lang="en-US" dirty="0" smtClean="0"/>
          </a:p>
          <a:p>
            <a:r>
              <a:rPr lang="en-US" dirty="0" err="1" smtClean="0"/>
              <a:t>Partha</a:t>
            </a:r>
            <a:r>
              <a:rPr lang="en-US" dirty="0" smtClean="0"/>
              <a:t> Chatterjee, </a:t>
            </a:r>
            <a:r>
              <a:rPr lang="en-US" dirty="0" err="1" smtClean="0"/>
              <a:t>Milliyetçi</a:t>
            </a:r>
            <a:r>
              <a:rPr lang="en-US" dirty="0" smtClean="0"/>
              <a:t> </a:t>
            </a:r>
            <a:r>
              <a:rPr lang="en-US" dirty="0" err="1" smtClean="0"/>
              <a:t>Düşünce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Sömürge</a:t>
            </a:r>
            <a:r>
              <a:rPr lang="en-US" dirty="0" smtClean="0"/>
              <a:t> </a:t>
            </a:r>
            <a:r>
              <a:rPr lang="en-US" dirty="0" err="1" smtClean="0"/>
              <a:t>Dünya</a:t>
            </a:r>
            <a:r>
              <a:rPr lang="en-US" dirty="0" smtClean="0"/>
              <a:t>: </a:t>
            </a:r>
            <a:r>
              <a:rPr lang="en-US" dirty="0" err="1" smtClean="0"/>
              <a:t>Türev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Söylem</a:t>
            </a:r>
            <a:endParaRPr lang="en-US" dirty="0" smtClean="0"/>
          </a:p>
          <a:p>
            <a:r>
              <a:rPr lang="en-US" dirty="0" err="1" smtClean="0"/>
              <a:t>Gayatri</a:t>
            </a:r>
            <a:r>
              <a:rPr lang="en-US" dirty="0" smtClean="0"/>
              <a:t> </a:t>
            </a:r>
            <a:r>
              <a:rPr lang="en-US" dirty="0" err="1" smtClean="0"/>
              <a:t>Spivak</a:t>
            </a:r>
            <a:r>
              <a:rPr lang="en-US" dirty="0" smtClean="0"/>
              <a:t>, Can the Sub-</a:t>
            </a:r>
            <a:r>
              <a:rPr lang="en-US" dirty="0" err="1" smtClean="0"/>
              <a:t>altern</a:t>
            </a:r>
            <a:r>
              <a:rPr lang="en-US" dirty="0" smtClean="0"/>
              <a:t> Speak?</a:t>
            </a:r>
          </a:p>
          <a:p>
            <a:r>
              <a:rPr lang="en-US" dirty="0" err="1" smtClean="0"/>
              <a:t>Homi</a:t>
            </a:r>
            <a:r>
              <a:rPr lang="en-US" dirty="0" smtClean="0"/>
              <a:t> </a:t>
            </a:r>
            <a:r>
              <a:rPr lang="en-US" dirty="0" err="1" smtClean="0"/>
              <a:t>Bhabha</a:t>
            </a:r>
            <a:r>
              <a:rPr lang="en-US" dirty="0" smtClean="0"/>
              <a:t>, Location of Culture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41394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Said, </a:t>
            </a:r>
            <a:r>
              <a:rPr lang="en-US" dirty="0" err="1" smtClean="0"/>
              <a:t>Şarkiyatçılık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err="1" smtClean="0"/>
              <a:t>Şark</a:t>
            </a:r>
            <a:r>
              <a:rPr lang="en-US" dirty="0" smtClean="0"/>
              <a:t> </a:t>
            </a:r>
            <a:r>
              <a:rPr lang="en-US" dirty="0" err="1" smtClean="0"/>
              <a:t>üzerine</a:t>
            </a:r>
            <a:r>
              <a:rPr lang="en-US" dirty="0" smtClean="0"/>
              <a:t> </a:t>
            </a:r>
            <a:r>
              <a:rPr lang="en-US" dirty="0" err="1" smtClean="0"/>
              <a:t>söylemler</a:t>
            </a:r>
            <a:r>
              <a:rPr lang="en-US" dirty="0" smtClean="0"/>
              <a:t>, </a:t>
            </a:r>
            <a:r>
              <a:rPr lang="en-US" dirty="0" err="1" smtClean="0"/>
              <a:t>sömürgeci</a:t>
            </a:r>
            <a:r>
              <a:rPr lang="en-US" dirty="0" smtClean="0"/>
              <a:t> </a:t>
            </a:r>
            <a:r>
              <a:rPr lang="en-US" dirty="0" err="1" smtClean="0"/>
              <a:t>ilişkileri</a:t>
            </a:r>
            <a:r>
              <a:rPr lang="en-US" dirty="0" smtClean="0"/>
              <a:t> </a:t>
            </a:r>
            <a:r>
              <a:rPr lang="en-US" dirty="0" err="1" smtClean="0"/>
              <a:t>nasıl</a:t>
            </a:r>
            <a:r>
              <a:rPr lang="en-US" dirty="0" smtClean="0"/>
              <a:t> </a:t>
            </a:r>
            <a:r>
              <a:rPr lang="en-US" dirty="0" err="1" smtClean="0"/>
              <a:t>yeniden</a:t>
            </a:r>
            <a:r>
              <a:rPr lang="en-US" dirty="0" smtClean="0"/>
              <a:t> </a:t>
            </a:r>
            <a:r>
              <a:rPr lang="en-US" dirty="0" err="1" smtClean="0"/>
              <a:t>üretiyor</a:t>
            </a:r>
            <a:r>
              <a:rPr lang="en-US" dirty="0" smtClean="0"/>
              <a:t>?</a:t>
            </a:r>
          </a:p>
          <a:p>
            <a:r>
              <a:rPr lang="en-US" dirty="0" err="1" smtClean="0"/>
              <a:t>Batı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Doğu</a:t>
            </a:r>
            <a:r>
              <a:rPr lang="en-US" dirty="0" smtClean="0"/>
              <a:t> </a:t>
            </a:r>
            <a:r>
              <a:rPr lang="en-US" dirty="0" err="1" smtClean="0"/>
              <a:t>arasındaki</a:t>
            </a:r>
            <a:r>
              <a:rPr lang="en-US" dirty="0" smtClean="0"/>
              <a:t> </a:t>
            </a:r>
            <a:r>
              <a:rPr lang="en-US" dirty="0" err="1" smtClean="0"/>
              <a:t>ontolojik</a:t>
            </a:r>
            <a:r>
              <a:rPr lang="en-US" dirty="0" smtClean="0"/>
              <a:t> </a:t>
            </a:r>
            <a:r>
              <a:rPr lang="en-US" dirty="0" err="1" smtClean="0"/>
              <a:t>ayırım</a:t>
            </a:r>
            <a:endParaRPr lang="en-US" dirty="0" smtClean="0"/>
          </a:p>
          <a:p>
            <a:r>
              <a:rPr lang="en-US" dirty="0" err="1" smtClean="0"/>
              <a:t>Batı’nın</a:t>
            </a:r>
            <a:r>
              <a:rPr lang="en-US" dirty="0" smtClean="0"/>
              <a:t> </a:t>
            </a:r>
            <a:r>
              <a:rPr lang="en-US" dirty="0" err="1" smtClean="0"/>
              <a:t>üstünlüğünün</a:t>
            </a:r>
            <a:r>
              <a:rPr lang="en-US" dirty="0" smtClean="0"/>
              <a:t> </a:t>
            </a:r>
            <a:r>
              <a:rPr lang="en-US" dirty="0" err="1" smtClean="0"/>
              <a:t>doğallaştırılması</a:t>
            </a:r>
            <a:endParaRPr lang="en-US" dirty="0" smtClean="0"/>
          </a:p>
          <a:p>
            <a:r>
              <a:rPr lang="en-US" dirty="0" err="1" smtClean="0"/>
              <a:t>Doğu’nun</a:t>
            </a:r>
            <a:r>
              <a:rPr lang="en-US" dirty="0" smtClean="0"/>
              <a:t> </a:t>
            </a:r>
            <a:r>
              <a:rPr lang="en-US" dirty="0" err="1" smtClean="0"/>
              <a:t>farklı</a:t>
            </a:r>
            <a:r>
              <a:rPr lang="en-US" dirty="0" smtClean="0"/>
              <a:t>, </a:t>
            </a:r>
            <a:r>
              <a:rPr lang="en-US" dirty="0" err="1" smtClean="0"/>
              <a:t>eksik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geri</a:t>
            </a:r>
            <a:r>
              <a:rPr lang="en-US" dirty="0" smtClean="0"/>
              <a:t> </a:t>
            </a:r>
            <a:r>
              <a:rPr lang="en-US" dirty="0" err="1" smtClean="0"/>
              <a:t>olarak</a:t>
            </a:r>
            <a:r>
              <a:rPr lang="en-US" dirty="0" smtClean="0"/>
              <a:t> </a:t>
            </a:r>
            <a:r>
              <a:rPr lang="en-US" dirty="0" err="1" smtClean="0"/>
              <a:t>temsil</a:t>
            </a:r>
            <a:r>
              <a:rPr lang="en-US" dirty="0" smtClean="0"/>
              <a:t> </a:t>
            </a:r>
            <a:r>
              <a:rPr lang="en-US" dirty="0" err="1" smtClean="0"/>
              <a:t>edilmesi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26881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Spivak</a:t>
            </a:r>
            <a:r>
              <a:rPr lang="en-US" dirty="0" smtClean="0"/>
              <a:t>, </a:t>
            </a:r>
            <a:r>
              <a:rPr lang="en-US" dirty="0" err="1" smtClean="0"/>
              <a:t>Madun</a:t>
            </a:r>
            <a:r>
              <a:rPr lang="en-US" dirty="0" smtClean="0"/>
              <a:t> </a:t>
            </a:r>
            <a:r>
              <a:rPr lang="en-US" dirty="0" err="1" smtClean="0"/>
              <a:t>konuşabilir</a:t>
            </a:r>
            <a:r>
              <a:rPr lang="en-US" dirty="0" smtClean="0"/>
              <a:t> mi?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Sömürgeci</a:t>
            </a:r>
            <a:r>
              <a:rPr lang="en-US" dirty="0" smtClean="0"/>
              <a:t> </a:t>
            </a:r>
            <a:r>
              <a:rPr lang="en-US" dirty="0" err="1" smtClean="0"/>
              <a:t>söylemin</a:t>
            </a:r>
            <a:r>
              <a:rPr lang="en-US" dirty="0" smtClean="0"/>
              <a:t> </a:t>
            </a:r>
            <a:r>
              <a:rPr lang="en-US" dirty="0" err="1" smtClean="0"/>
              <a:t>anlam</a:t>
            </a:r>
            <a:r>
              <a:rPr lang="en-US" dirty="0" smtClean="0"/>
              <a:t> </a:t>
            </a:r>
            <a:r>
              <a:rPr lang="en-US" dirty="0" err="1" smtClean="0"/>
              <a:t>yapıları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err="1" smtClean="0"/>
              <a:t>Madun</a:t>
            </a:r>
            <a:r>
              <a:rPr lang="en-US" dirty="0" smtClean="0"/>
              <a:t>: </a:t>
            </a:r>
            <a:r>
              <a:rPr lang="en-US" dirty="0" err="1" smtClean="0"/>
              <a:t>Başat</a:t>
            </a:r>
            <a:r>
              <a:rPr lang="en-US" dirty="0" smtClean="0"/>
              <a:t> </a:t>
            </a:r>
            <a:r>
              <a:rPr lang="en-US" dirty="0" err="1" smtClean="0"/>
              <a:t>söylemler</a:t>
            </a:r>
            <a:r>
              <a:rPr lang="en-US" dirty="0" smtClean="0"/>
              <a:t> </a:t>
            </a:r>
            <a:r>
              <a:rPr lang="en-US" dirty="0" err="1" smtClean="0"/>
              <a:t>içinde</a:t>
            </a:r>
            <a:r>
              <a:rPr lang="en-US" dirty="0" smtClean="0"/>
              <a:t> </a:t>
            </a:r>
            <a:r>
              <a:rPr lang="en-US" dirty="0" err="1" smtClean="0"/>
              <a:t>kendini</a:t>
            </a:r>
            <a:r>
              <a:rPr lang="en-US" dirty="0" smtClean="0"/>
              <a:t> </a:t>
            </a:r>
            <a:r>
              <a:rPr lang="en-US" dirty="0" err="1" smtClean="0"/>
              <a:t>ifade</a:t>
            </a:r>
            <a:r>
              <a:rPr lang="en-US" dirty="0" smtClean="0"/>
              <a:t> </a:t>
            </a:r>
            <a:r>
              <a:rPr lang="en-US" dirty="0" err="1" smtClean="0"/>
              <a:t>edemeyen</a:t>
            </a:r>
            <a:r>
              <a:rPr lang="en-US" dirty="0" smtClean="0"/>
              <a:t>, </a:t>
            </a:r>
            <a:r>
              <a:rPr lang="en-US" dirty="0" err="1" smtClean="0"/>
              <a:t>toplumsal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siyasal</a:t>
            </a:r>
            <a:r>
              <a:rPr lang="en-US" dirty="0" smtClean="0"/>
              <a:t> </a:t>
            </a:r>
            <a:r>
              <a:rPr lang="en-US" dirty="0" err="1" smtClean="0"/>
              <a:t>olarak</a:t>
            </a:r>
            <a:r>
              <a:rPr lang="en-US" dirty="0" smtClean="0"/>
              <a:t> </a:t>
            </a:r>
            <a:r>
              <a:rPr lang="en-US" dirty="0" err="1" smtClean="0"/>
              <a:t>marjinalize</a:t>
            </a:r>
            <a:r>
              <a:rPr lang="en-US" dirty="0" smtClean="0"/>
              <a:t> </a:t>
            </a:r>
            <a:r>
              <a:rPr lang="en-US" dirty="0" err="1" smtClean="0"/>
              <a:t>edilmiş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yok</a:t>
            </a:r>
            <a:r>
              <a:rPr lang="en-US" dirty="0" smtClean="0"/>
              <a:t> </a:t>
            </a:r>
            <a:r>
              <a:rPr lang="en-US" dirty="0" err="1" smtClean="0"/>
              <a:t>sayılmış</a:t>
            </a:r>
            <a:r>
              <a:rPr lang="en-US" dirty="0" smtClean="0"/>
              <a:t> </a:t>
            </a:r>
            <a:r>
              <a:rPr lang="en-US" dirty="0" err="1" smtClean="0"/>
              <a:t>gruplardır</a:t>
            </a:r>
            <a:r>
              <a:rPr lang="en-US" dirty="0" smtClean="0"/>
              <a:t>. </a:t>
            </a:r>
          </a:p>
          <a:p>
            <a:endParaRPr lang="en-US" dirty="0"/>
          </a:p>
          <a:p>
            <a:r>
              <a:rPr lang="en-US" dirty="0" err="1" smtClean="0"/>
              <a:t>Madun’un</a:t>
            </a:r>
            <a:r>
              <a:rPr lang="en-US" dirty="0" smtClean="0"/>
              <a:t> </a:t>
            </a:r>
            <a:r>
              <a:rPr lang="en-US" dirty="0" err="1" smtClean="0"/>
              <a:t>ön</a:t>
            </a:r>
            <a:r>
              <a:rPr lang="en-US" dirty="0" smtClean="0"/>
              <a:t> </a:t>
            </a:r>
            <a:r>
              <a:rPr lang="en-US" dirty="0" err="1" smtClean="0"/>
              <a:t>plana</a:t>
            </a:r>
            <a:r>
              <a:rPr lang="en-US" dirty="0" smtClean="0"/>
              <a:t> </a:t>
            </a:r>
            <a:r>
              <a:rPr lang="en-US" dirty="0" err="1" smtClean="0"/>
              <a:t>çıkarılması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77821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Uluslararası</a:t>
            </a:r>
            <a:r>
              <a:rPr lang="en-US" dirty="0" smtClean="0"/>
              <a:t> </a:t>
            </a:r>
            <a:r>
              <a:rPr lang="en-US" dirty="0" err="1" smtClean="0"/>
              <a:t>İlişkilerde</a:t>
            </a:r>
            <a:r>
              <a:rPr lang="en-US" dirty="0" smtClean="0"/>
              <a:t> </a:t>
            </a:r>
            <a:r>
              <a:rPr lang="en-US" dirty="0" err="1" smtClean="0"/>
              <a:t>Postkolonyal</a:t>
            </a:r>
            <a:r>
              <a:rPr lang="en-US" dirty="0" smtClean="0"/>
              <a:t> </a:t>
            </a:r>
            <a:r>
              <a:rPr lang="en-US" dirty="0" err="1" smtClean="0"/>
              <a:t>Eleştiri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Siba</a:t>
            </a:r>
            <a:r>
              <a:rPr lang="en-US" dirty="0" smtClean="0"/>
              <a:t> </a:t>
            </a:r>
            <a:r>
              <a:rPr lang="en-US" dirty="0" err="1" smtClean="0"/>
              <a:t>Grovogui</a:t>
            </a:r>
            <a:endParaRPr lang="en-US" dirty="0" smtClean="0"/>
          </a:p>
          <a:p>
            <a:r>
              <a:rPr lang="en-US" dirty="0" smtClean="0"/>
              <a:t>John Hobson</a:t>
            </a:r>
          </a:p>
          <a:p>
            <a:r>
              <a:rPr lang="en-US" dirty="0" err="1" smtClean="0"/>
              <a:t>Tarak</a:t>
            </a:r>
            <a:r>
              <a:rPr lang="en-US" dirty="0" smtClean="0"/>
              <a:t> </a:t>
            </a:r>
            <a:r>
              <a:rPr lang="en-US" dirty="0" err="1" smtClean="0"/>
              <a:t>Barkawi</a:t>
            </a:r>
            <a:endParaRPr lang="en-US" dirty="0" smtClean="0"/>
          </a:p>
          <a:p>
            <a:r>
              <a:rPr lang="en-US" dirty="0" smtClean="0"/>
              <a:t>Mark </a:t>
            </a:r>
            <a:r>
              <a:rPr lang="en-US" dirty="0" err="1" smtClean="0"/>
              <a:t>Laffey</a:t>
            </a:r>
            <a:endParaRPr lang="en-US" dirty="0" smtClean="0"/>
          </a:p>
          <a:p>
            <a:r>
              <a:rPr lang="en-US" dirty="0" smtClean="0"/>
              <a:t>David </a:t>
            </a:r>
            <a:r>
              <a:rPr lang="en-US" dirty="0" err="1" smtClean="0"/>
              <a:t>Blaney</a:t>
            </a:r>
            <a:endParaRPr lang="en-US" dirty="0" smtClean="0"/>
          </a:p>
          <a:p>
            <a:r>
              <a:rPr lang="en-US" dirty="0" err="1" smtClean="0"/>
              <a:t>Naeem</a:t>
            </a:r>
            <a:r>
              <a:rPr lang="en-US" dirty="0" smtClean="0"/>
              <a:t> </a:t>
            </a:r>
            <a:r>
              <a:rPr lang="en-US" dirty="0" err="1" smtClean="0"/>
              <a:t>Inayetullah</a:t>
            </a:r>
            <a:endParaRPr lang="en-US" dirty="0" smtClean="0"/>
          </a:p>
          <a:p>
            <a:r>
              <a:rPr lang="en-US" dirty="0" smtClean="0"/>
              <a:t>L.H.M. Ling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273494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Temel</a:t>
            </a:r>
            <a:r>
              <a:rPr lang="en-US" dirty="0" smtClean="0"/>
              <a:t> </a:t>
            </a:r>
            <a:r>
              <a:rPr lang="en-US" dirty="0" err="1" smtClean="0"/>
              <a:t>Meseleler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err="1" smtClean="0"/>
              <a:t>Postkolonyal</a:t>
            </a:r>
            <a:r>
              <a:rPr lang="en-US" dirty="0" smtClean="0"/>
              <a:t> </a:t>
            </a:r>
            <a:r>
              <a:rPr lang="en-US" dirty="0" err="1" smtClean="0"/>
              <a:t>devlet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/>
              <a:t>e</a:t>
            </a:r>
            <a:r>
              <a:rPr lang="en-US" smtClean="0"/>
              <a:t>gemenlik</a:t>
            </a:r>
            <a:endParaRPr lang="en-US" dirty="0" smtClean="0"/>
          </a:p>
          <a:p>
            <a:r>
              <a:rPr lang="en-US" dirty="0" err="1" smtClean="0"/>
              <a:t>Postkolonyal</a:t>
            </a:r>
            <a:r>
              <a:rPr lang="en-US" dirty="0" smtClean="0"/>
              <a:t> durum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Uluslararası</a:t>
            </a:r>
            <a:r>
              <a:rPr lang="en-US" dirty="0" smtClean="0"/>
              <a:t> </a:t>
            </a:r>
            <a:r>
              <a:rPr lang="en-US" dirty="0" err="1" smtClean="0"/>
              <a:t>Hukuk</a:t>
            </a:r>
            <a:endParaRPr lang="en-US" dirty="0" smtClean="0"/>
          </a:p>
          <a:p>
            <a:r>
              <a:rPr lang="en-US" dirty="0" err="1" smtClean="0"/>
              <a:t>Başarısız</a:t>
            </a:r>
            <a:r>
              <a:rPr lang="en-US" dirty="0" smtClean="0"/>
              <a:t> </a:t>
            </a:r>
            <a:r>
              <a:rPr lang="en-US" dirty="0" err="1" smtClean="0"/>
              <a:t>Devlet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Uluslararası</a:t>
            </a:r>
            <a:r>
              <a:rPr lang="en-US" dirty="0" smtClean="0"/>
              <a:t> </a:t>
            </a:r>
            <a:r>
              <a:rPr lang="en-US" dirty="0" err="1" smtClean="0"/>
              <a:t>Müdahaleler</a:t>
            </a:r>
            <a:endParaRPr lang="en-US" dirty="0" smtClean="0"/>
          </a:p>
          <a:p>
            <a:r>
              <a:rPr lang="en-US" dirty="0" err="1" smtClean="0"/>
              <a:t>Devlet</a:t>
            </a:r>
            <a:r>
              <a:rPr lang="en-US" dirty="0" smtClean="0"/>
              <a:t> </a:t>
            </a:r>
            <a:r>
              <a:rPr lang="en-US" dirty="0" err="1" smtClean="0"/>
              <a:t>Güvenliği</a:t>
            </a:r>
            <a:endParaRPr lang="en-US" dirty="0" smtClean="0"/>
          </a:p>
          <a:p>
            <a:r>
              <a:rPr lang="en-US" dirty="0" err="1" smtClean="0"/>
              <a:t>Devlet</a:t>
            </a:r>
            <a:r>
              <a:rPr lang="en-US" dirty="0" smtClean="0"/>
              <a:t> </a:t>
            </a:r>
            <a:r>
              <a:rPr lang="en-US" dirty="0" err="1" smtClean="0"/>
              <a:t>İnşası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Neoliberal </a:t>
            </a:r>
            <a:r>
              <a:rPr lang="en-US" dirty="0" err="1" smtClean="0"/>
              <a:t>Dönüşüm</a:t>
            </a:r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92091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107</TotalTime>
  <Words>255</Words>
  <Application>Microsoft Macintosh PowerPoint</Application>
  <PresentationFormat>Widescreen</PresentationFormat>
  <Paragraphs>43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Calibri</vt:lpstr>
      <vt:lpstr>Calibri Light</vt:lpstr>
      <vt:lpstr>Arial</vt:lpstr>
      <vt:lpstr>Office Theme</vt:lpstr>
      <vt:lpstr>Postkolonyalizm</vt:lpstr>
      <vt:lpstr>Postkolonyalizm ne demektir?</vt:lpstr>
      <vt:lpstr>Farklı postkolonyal yaklaşım ve gelenekler</vt:lpstr>
      <vt:lpstr>Düşünsel Arkaplan</vt:lpstr>
      <vt:lpstr>Said, Şarkiyatçılık</vt:lpstr>
      <vt:lpstr>Spivak, Madun konuşabilir mi?</vt:lpstr>
      <vt:lpstr>Uluslararası İlişkilerde Postkolonyal Eleştiri</vt:lpstr>
      <vt:lpstr>Temel Meseleler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Microsoft Office User</cp:lastModifiedBy>
  <cp:revision>6</cp:revision>
  <dcterms:created xsi:type="dcterms:W3CDTF">2018-03-21T13:53:43Z</dcterms:created>
  <dcterms:modified xsi:type="dcterms:W3CDTF">2018-03-21T16:42:52Z</dcterms:modified>
</cp:coreProperties>
</file>