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B33C-AC39-4986-BA3C-A4A21BEDAA6A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A4A-82E2-48C3-AB9E-981869302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0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B33C-AC39-4986-BA3C-A4A21BEDAA6A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A4A-82E2-48C3-AB9E-981869302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B33C-AC39-4986-BA3C-A4A21BEDAA6A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A4A-82E2-48C3-AB9E-981869302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65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B33C-AC39-4986-BA3C-A4A21BEDAA6A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A4A-82E2-48C3-AB9E-981869302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09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B33C-AC39-4986-BA3C-A4A21BEDAA6A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A4A-82E2-48C3-AB9E-981869302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7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B33C-AC39-4986-BA3C-A4A21BEDAA6A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A4A-82E2-48C3-AB9E-981869302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81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B33C-AC39-4986-BA3C-A4A21BEDAA6A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A4A-82E2-48C3-AB9E-981869302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49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B33C-AC39-4986-BA3C-A4A21BEDAA6A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A4A-82E2-48C3-AB9E-981869302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52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B33C-AC39-4986-BA3C-A4A21BEDAA6A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A4A-82E2-48C3-AB9E-981869302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62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B33C-AC39-4986-BA3C-A4A21BEDAA6A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A4A-82E2-48C3-AB9E-981869302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B33C-AC39-4986-BA3C-A4A21BEDAA6A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A4A-82E2-48C3-AB9E-981869302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40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B33C-AC39-4986-BA3C-A4A21BEDAA6A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AA4A-82E2-48C3-AB9E-981869302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69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YENİDEN ÜRETİM</a:t>
            </a:r>
          </a:p>
        </p:txBody>
      </p:sp>
    </p:spTree>
    <p:extLst>
      <p:ext uri="{BB962C8B-B14F-4D97-AF65-F5344CB8AC3E}">
        <p14:creationId xmlns:p14="http://schemas.microsoft.com/office/powerpoint/2010/main" val="189510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4.ADIM</a:t>
            </a:r>
          </a:p>
          <a:p>
            <a:pPr marL="0" indent="0">
              <a:buNone/>
            </a:pPr>
            <a:r>
              <a:rPr lang="en-US" dirty="0"/>
              <a:t>   KARLAR</a:t>
            </a:r>
          </a:p>
        </p:txBody>
      </p:sp>
    </p:spTree>
    <p:extLst>
      <p:ext uri="{BB962C8B-B14F-4D97-AF65-F5344CB8AC3E}">
        <p14:creationId xmlns:p14="http://schemas.microsoft.com/office/powerpoint/2010/main" val="295356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3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06" r="-42406"/>
          <a:stretch>
            <a:fillRect/>
          </a:stretch>
        </p:blipFill>
        <p:spPr>
          <a:xfrm>
            <a:off x="2927648" y="-31901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348664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0090"/>
                </a:solidFill>
              </a:rPr>
              <a:t>İşyeri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Dışında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Yeniden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Üretim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err="1"/>
              <a:t>Üretimin</a:t>
            </a:r>
            <a:r>
              <a:rPr lang="en-US" dirty="0"/>
              <a:t> </a:t>
            </a:r>
            <a:r>
              <a:rPr lang="en-US" dirty="0" err="1"/>
              <a:t>devamlılığını</a:t>
            </a:r>
            <a:r>
              <a:rPr lang="en-US" dirty="0"/>
              <a:t> </a:t>
            </a:r>
            <a:r>
              <a:rPr lang="en-US" dirty="0" err="1"/>
              <a:t>sağlamak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İşgücü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Tüketim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5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YENİDEN ÜRETİM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Bebek</a:t>
            </a:r>
            <a:r>
              <a:rPr lang="en-US" dirty="0"/>
              <a:t> </a:t>
            </a:r>
            <a:r>
              <a:rPr lang="en-US" dirty="0" err="1"/>
              <a:t>yapmak</a:t>
            </a:r>
            <a:endParaRPr lang="en-US" dirty="0"/>
          </a:p>
          <a:p>
            <a:r>
              <a:rPr lang="en-US" dirty="0" err="1"/>
              <a:t>Bebeğin</a:t>
            </a:r>
            <a:r>
              <a:rPr lang="en-US" dirty="0"/>
              <a:t> </a:t>
            </a:r>
            <a:r>
              <a:rPr lang="en-US" dirty="0" err="1"/>
              <a:t>büyütülmesi</a:t>
            </a:r>
            <a:endParaRPr lang="en-US" dirty="0"/>
          </a:p>
          <a:p>
            <a:r>
              <a:rPr lang="en-US" dirty="0" err="1"/>
              <a:t>Bakımı</a:t>
            </a:r>
            <a:endParaRPr lang="en-US" dirty="0"/>
          </a:p>
          <a:p>
            <a:r>
              <a:rPr lang="en-US" dirty="0" err="1"/>
              <a:t>Eğitimi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	YENİ BİR İŞGÜNÜNE HAZIR OLMALARI</a:t>
            </a:r>
          </a:p>
        </p:txBody>
      </p:sp>
    </p:spTree>
    <p:extLst>
      <p:ext uri="{BB962C8B-B14F-4D97-AF65-F5344CB8AC3E}">
        <p14:creationId xmlns:p14="http://schemas.microsoft.com/office/powerpoint/2010/main" val="56900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Tüketim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5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203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775520" y="548680"/>
            <a:ext cx="8640960" cy="5760640"/>
          </a:xfrm>
        </p:spPr>
      </p:pic>
      <p:sp>
        <p:nvSpPr>
          <p:cNvPr id="4" name="Rectangle 3"/>
          <p:cNvSpPr/>
          <p:nvPr/>
        </p:nvSpPr>
        <p:spPr>
          <a:xfrm>
            <a:off x="5208209" y="3244334"/>
            <a:ext cx="156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IMG_2033.JPG</a:t>
            </a:r>
          </a:p>
        </p:txBody>
      </p:sp>
    </p:spTree>
    <p:extLst>
      <p:ext uri="{BB962C8B-B14F-4D97-AF65-F5344CB8AC3E}">
        <p14:creationId xmlns:p14="http://schemas.microsoft.com/office/powerpoint/2010/main" val="227151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KÜÇÜK DAİRE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ADIM</a:t>
            </a:r>
          </a:p>
          <a:p>
            <a:pPr marL="0" indent="0">
              <a:buNone/>
            </a:pPr>
            <a:r>
              <a:rPr lang="en-US" dirty="0"/>
              <a:t>    YATIRIM</a:t>
            </a:r>
          </a:p>
          <a:p>
            <a:pPr marL="457200" lvl="1" indent="0">
              <a:buNone/>
            </a:pP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Sermaye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İşletme</a:t>
            </a:r>
            <a:r>
              <a:rPr lang="en-US" dirty="0"/>
              <a:t> </a:t>
            </a:r>
            <a:r>
              <a:rPr lang="en-US" dirty="0" err="1"/>
              <a:t>Sermayesi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6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ADIM</a:t>
            </a:r>
          </a:p>
          <a:p>
            <a:pPr marL="0" indent="0">
              <a:buNone/>
            </a:pPr>
            <a:r>
              <a:rPr lang="en-US" dirty="0"/>
              <a:t>	ÜCRETLER</a:t>
            </a:r>
          </a:p>
        </p:txBody>
      </p:sp>
    </p:spTree>
    <p:extLst>
      <p:ext uri="{BB962C8B-B14F-4D97-AF65-F5344CB8AC3E}">
        <p14:creationId xmlns:p14="http://schemas.microsoft.com/office/powerpoint/2010/main" val="381214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ADIM</a:t>
            </a:r>
          </a:p>
          <a:p>
            <a:pPr marL="0" indent="0">
              <a:buNone/>
            </a:pPr>
            <a:r>
              <a:rPr lang="en-US" dirty="0"/>
              <a:t>    TÜKETİM</a:t>
            </a:r>
          </a:p>
        </p:txBody>
      </p:sp>
    </p:spTree>
    <p:extLst>
      <p:ext uri="{BB962C8B-B14F-4D97-AF65-F5344CB8AC3E}">
        <p14:creationId xmlns:p14="http://schemas.microsoft.com/office/powerpoint/2010/main" val="17677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Geniş ekran</PresentationFormat>
  <Paragraphs>26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PowerPoint Sunusu</vt:lpstr>
      <vt:lpstr>PowerPoint Sunusu</vt:lpstr>
      <vt:lpstr>Yeniden Üretim </vt:lpstr>
      <vt:lpstr>YENİDEN ÜRETİM</vt:lpstr>
      <vt:lpstr>PowerPoint Sunusu</vt:lpstr>
      <vt:lpstr>PowerPoint Sunusu</vt:lpstr>
      <vt:lpstr>KÜÇÜK DAİRE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1</cp:revision>
  <dcterms:created xsi:type="dcterms:W3CDTF">2020-02-12T14:45:54Z</dcterms:created>
  <dcterms:modified xsi:type="dcterms:W3CDTF">2020-02-12T14:46:17Z</dcterms:modified>
</cp:coreProperties>
</file>