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5" r:id="rId5"/>
    <p:sldId id="263" r:id="rId6"/>
    <p:sldId id="266" r:id="rId7"/>
    <p:sldId id="264" r:id="rId8"/>
    <p:sldId id="267" r:id="rId9"/>
    <p:sldId id="268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96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980728"/>
            <a:ext cx="9144000" cy="1470025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latin typeface="Times New Roman" pitchFamily="18" charset="0"/>
                <a:cs typeface="Times New Roman" pitchFamily="18" charset="0"/>
              </a:rPr>
              <a:t>HAYVAN YETİŞTİRME VE BESLEME</a:t>
            </a:r>
            <a:endParaRPr lang="tr-TR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Çiftlik Hayvanlarında Üreme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Çiftlik Hayvanları Üretiminde Üremenin Önemi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Farklı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çiftlik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hayvanları üretim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faaliyetleri et, süt, lif ve yumurta gibi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yaşam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için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gerekli olan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maddelerin elde edilmesine çok önemli düzeyde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katkıda bulunmaktadırlar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Bu katkının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devam edebilmesi ise ancak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hayvanların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üremeleri ile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mümkün olabilmektedir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Çünkü yetiştiriciliği yapılan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hayvan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türlerinin ürememeleri durumunda ekonomik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öneme sahip hayvansal ürünlerin üretimi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gerçekleşmediği gibi var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olan çiftlik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hayvanı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türünün gelecek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kuşaklardaki devamlılığı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sağlanamamaktadır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Üreme Organlarının Anatomisi ve Genel Fonksiyonları 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u="sng" dirty="0" smtClean="0">
                <a:latin typeface="Times New Roman" pitchFamily="18" charset="0"/>
                <a:cs typeface="Times New Roman" pitchFamily="18" charset="0"/>
              </a:rPr>
              <a:t>Dişi Üreme Organları Anatomisi ve Genel Fonksiyonları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Memeli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hayvanlarda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dişi üreme organları içeriden dışarıya doğru sırasıyla iki adet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ovaryum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, iki adet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ovidukt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uterus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, vajina ve vulvadan oluşmuştur. 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Üreme Organlarının Anatomisi ve Genel Fonksiyonları 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u="sng" dirty="0" smtClean="0">
                <a:latin typeface="Times New Roman" pitchFamily="18" charset="0"/>
                <a:cs typeface="Times New Roman" pitchFamily="18" charset="0"/>
              </a:rPr>
              <a:t>Erkek Üreme Organları Anatomisi ve Genel Fonksiyonları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Memeli erkek üreme organları içeriden dışarıya doğru sırasıyla bir çift testis, kanal sistemi (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epididimis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ductus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deferens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), eklenti üreme bezler,i (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ampulla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vesikula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seminalis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, prostat,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cowper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bezi),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üretra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ve penisten oluşmaktadır. 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Üreme Hormonları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Üreme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hormonları hayvanların eşeysel olgunluğa ulaşmalarıyla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birlikte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fonksiyon yapmaya başlarlar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dişi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ve erkek üreme hücrelerinin üretilmesi (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gametogenesis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), cinsel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istek ve belirtilerinin ortaya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çıkması,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döllenme, gebelik,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doğum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ve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lak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tasyon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gibi üreme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olaylarının gerçekleşmesini denetlerler.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Üreme Hormonları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Üreme ile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doğrudan ilişkili olan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hormonlar esas (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primer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) üreme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hormonları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olarak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gruplandırılmakta ve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epifiz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hipotalamus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, hipofiz,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ovaryum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uterus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, testis, meme bezi ve gebe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hayvanlarda plasenta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olmak üzere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başl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ı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ca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sekiz merkezden üretilmekte ve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salgılanmaktadırlar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Genel Üreme Fonksiyonları (Süreçleri)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Eşeysel Olgunluk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Memeli Dişi Hayvanlarda Üreme Fizyolojisi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Kızgınlık Döngüsü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Kızgınlık Döngüsü Tipleri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Kızgınlık Döngüsü Evreleri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Çiftleştirme ve Döllenme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Gebelik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Doğum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Genel Üreme Fonksiyonları (Süreçleri)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Eşeysel Olgunluk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Memeli Erkek Hayvanlarda Üreme Fizyolojisi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Spermatogenesis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Sperma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Libido (Aşım isteği)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Çiftleşme Davranışı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Üreme Verimini Artırmada Kullanılan Teknolojiler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Yapay Tohumlama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Üremenin Hormonlarla Düzenlenmesi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Embriyo Aktarımı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İn-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Vitro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Döllenme</a:t>
            </a:r>
          </a:p>
          <a:p>
            <a:pPr marL="0" indent="0" algn="just">
              <a:buNone/>
            </a:pPr>
            <a:r>
              <a:rPr lang="tr-TR" sz="2800" smtClean="0">
                <a:latin typeface="Times New Roman" pitchFamily="18" charset="0"/>
                <a:cs typeface="Times New Roman" pitchFamily="18" charset="0"/>
              </a:rPr>
              <a:t>Klon Üretimi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293</Words>
  <Application>Microsoft Office PowerPoint</Application>
  <PresentationFormat>Ekran Gösterisi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HAYVAN YETİŞTİRME VE BESLEME</vt:lpstr>
      <vt:lpstr>Çiftlik Hayvanları Üretiminde Üremenin Önemi</vt:lpstr>
      <vt:lpstr>Üreme Organlarının Anatomisi ve Genel Fonksiyonları </vt:lpstr>
      <vt:lpstr>Üreme Organlarının Anatomisi ve Genel Fonksiyonları </vt:lpstr>
      <vt:lpstr>Üreme Hormonları</vt:lpstr>
      <vt:lpstr>Üreme Hormonları</vt:lpstr>
      <vt:lpstr>Genel Üreme Fonksiyonları (Süreçleri)</vt:lpstr>
      <vt:lpstr>Genel Üreme Fonksiyonları (Süreçleri)</vt:lpstr>
      <vt:lpstr>Üreme Verimini Artırmada Kullanılan Teknolojiler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HAYVAN YETİŞTİRME VE BESLEME</dc:title>
  <dc:creator>Serdar</dc:creator>
  <cp:lastModifiedBy>Serdar</cp:lastModifiedBy>
  <cp:revision>2</cp:revision>
  <dcterms:created xsi:type="dcterms:W3CDTF">2018-02-28T06:01:55Z</dcterms:created>
  <dcterms:modified xsi:type="dcterms:W3CDTF">2018-02-28T06:58:59Z</dcterms:modified>
</cp:coreProperties>
</file>