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66" r:id="rId6"/>
    <p:sldId id="267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>
        <p:scale>
          <a:sx n="78" d="100"/>
          <a:sy n="78" d="100"/>
        </p:scale>
        <p:origin x="-366" y="1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askentfreze.com/FileUpload/bs544200/File/19-elektrikle-calismalarda-is-sagligi-ve-guvenligi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Yıldırım olaylarından korunma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221 ELEKTRONİK MESLEK BİLGİSİ VE GÜVENLİK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 OLAYLAR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1- Duvarlardan uzak </a:t>
            </a:r>
            <a:r>
              <a:rPr lang="tr-TR" sz="2800" dirty="0" smtClean="0"/>
              <a:t>durulmalıdır</a:t>
            </a:r>
            <a:endParaRPr lang="tr-TR" sz="2800" dirty="0"/>
          </a:p>
          <a:p>
            <a:r>
              <a:rPr lang="tr-TR" sz="2800" dirty="0" smtClean="0"/>
              <a:t>2- Elektrikli aletlerden uzak durulmalıdır[1</a:t>
            </a:r>
            <a:r>
              <a:rPr lang="tr-TR" sz="2600" dirty="0" smtClean="0"/>
              <a:t>].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621288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 OLAYLAR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 dirty="0" smtClean="0"/>
              <a:t>3- Acil durumlar dışında telefonla konuşulmamalıdır.</a:t>
            </a:r>
          </a:p>
          <a:p>
            <a:r>
              <a:rPr lang="tr-TR" sz="2600" dirty="0" smtClean="0"/>
              <a:t>Gerekli hallerde pilli cihazlar kullanılabilir[1].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40349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 OLAYLAR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 dirty="0" smtClean="0"/>
              <a:t>Yüksek yerleri korumak için paratoner kullanılmalıdır.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266837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</a:t>
            </a:r>
            <a:r>
              <a:rPr lang="tr-TR" dirty="0" smtClean="0"/>
              <a:t>1]</a:t>
            </a:r>
            <a:r>
              <a:rPr lang="tr-TR" dirty="0"/>
              <a:t>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www.baskentfreze.com/FileUpload/bs544200/File/19-elektrikle-calismalarda-is-sagligi-ve-guvenligi.pdf</a:t>
            </a:r>
            <a:r>
              <a:rPr lang="tr-TR" dirty="0" smtClean="0"/>
              <a:t>  (Erişim tarihi:27.11.2017)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1428</TotalTime>
  <Words>72</Words>
  <Application>Microsoft Office PowerPoint</Application>
  <PresentationFormat>Özel</PresentationFormat>
  <Paragraphs>16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Geçmişe bakış</vt:lpstr>
      <vt:lpstr>Yıldırım olaylarından korunma</vt:lpstr>
      <vt:lpstr>İÇ OLAYLAR</vt:lpstr>
      <vt:lpstr>İÇ OLAYLAR</vt:lpstr>
      <vt:lpstr>İÇ OLAYLAR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86</cp:revision>
  <dcterms:created xsi:type="dcterms:W3CDTF">2017-11-14T11:12:27Z</dcterms:created>
  <dcterms:modified xsi:type="dcterms:W3CDTF">2017-11-27T20:00:12Z</dcterms:modified>
</cp:coreProperties>
</file>