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319" r:id="rId3"/>
    <p:sldId id="764" r:id="rId4"/>
    <p:sldId id="736" r:id="rId5"/>
    <p:sldId id="325" r:id="rId6"/>
    <p:sldId id="765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8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FE5373-E045-4B42-AC23-9F018909DF77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109E70-2EF9-4EEE-A067-915A6F92E1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340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841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>
              <a:latin typeface="Arial" charset="0"/>
            </a:endParaRPr>
          </a:p>
        </p:txBody>
      </p:sp>
      <p:sp>
        <p:nvSpPr>
          <p:cNvPr id="15363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3B8D489-CA03-48A6-B757-F439D15CBB0C}" type="slidenum">
              <a:rPr lang="tr-TR" sz="1200">
                <a:latin typeface="+mn-lt"/>
              </a:rPr>
              <a:pPr algn="r">
                <a:defRPr/>
              </a:pPr>
              <a:t>2</a:t>
            </a:fld>
            <a:endParaRPr lang="tr-TR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8419" name="2 Not Yer Tutucusu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tr-TR">
              <a:latin typeface="Arial" charset="0"/>
            </a:endParaRPr>
          </a:p>
        </p:txBody>
      </p:sp>
      <p:sp>
        <p:nvSpPr>
          <p:cNvPr id="15363" name="3 Slayt Numarası Yer Tutucusu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83B8D489-CA03-48A6-B757-F439D15CBB0C}" type="slidenum">
              <a:rPr lang="tr-TR" sz="1200">
                <a:latin typeface="+mn-lt"/>
              </a:rPr>
              <a:pPr algn="r">
                <a:defRPr/>
              </a:pPr>
              <a:t>3</a:t>
            </a:fld>
            <a:endParaRPr lang="tr-TR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00233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85135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73297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218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3891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232273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2403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43737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3161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9378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5884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6641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3075ECB-D4D9-4526-B3AD-EF9DA5BBD7DB}" type="datetimeFigureOut">
              <a:rPr lang="tr-TR" smtClean="0"/>
              <a:t>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D24DE30-FE29-4FD3-82C1-95FF7C16ECAF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154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AF7667-688D-4320-84D2-94414B246A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78523" y="2278504"/>
            <a:ext cx="10318418" cy="3214871"/>
          </a:xfrm>
        </p:spPr>
        <p:txBody>
          <a:bodyPr/>
          <a:lstStyle/>
          <a:p>
            <a:r>
              <a:rPr lang="tr-TR" sz="4800" dirty="0"/>
              <a:t>Müşteri ve Kurumsal İletişim</a:t>
            </a:r>
            <a:endParaRPr lang="tr-TR" sz="199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3603941-575F-4B7F-ADC7-FE63047D6AF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00092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CA97C5-267B-47EA-BF1D-3890A32571D1}" type="slidenum">
              <a:rPr lang="tr-TR"/>
              <a:pPr>
                <a:defRPr/>
              </a:pPr>
              <a:t>2</a:t>
            </a:fld>
            <a:endParaRPr lang="tr-TR"/>
          </a:p>
        </p:txBody>
      </p:sp>
      <p:sp>
        <p:nvSpPr>
          <p:cNvPr id="14338" name="4 Altbilgi Yer Tutucusu"/>
          <p:cNvSpPr txBox="1">
            <a:spLocks noGrp="1"/>
          </p:cNvSpPr>
          <p:nvPr/>
        </p:nvSpPr>
        <p:spPr bwMode="auto">
          <a:xfrm>
            <a:off x="5087938" y="61658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66565" name="3 Metin kutusu"/>
          <p:cNvSpPr txBox="1">
            <a:spLocks noChangeArrowheads="1"/>
          </p:cNvSpPr>
          <p:nvPr/>
        </p:nvSpPr>
        <p:spPr bwMode="auto">
          <a:xfrm>
            <a:off x="1524000" y="2397948"/>
            <a:ext cx="91440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Kuruma yönelik halkla ilişkiler, tüm hedef gruplarına yönelik sempati, anlayış, işbirliği, güven, destek ve benzeri olumlu izlenimler elde etme çabasıdır.</a:t>
            </a:r>
          </a:p>
          <a:p>
            <a:endParaRPr lang="tr-TR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1CA97C5-267B-47EA-BF1D-3890A32571D1}" type="slidenum">
              <a:rPr lang="tr-TR"/>
              <a:pPr>
                <a:defRPr/>
              </a:pPr>
              <a:t>3</a:t>
            </a:fld>
            <a:endParaRPr lang="tr-TR"/>
          </a:p>
        </p:txBody>
      </p:sp>
      <p:sp>
        <p:nvSpPr>
          <p:cNvPr id="14338" name="4 Altbilgi Yer Tutucusu"/>
          <p:cNvSpPr txBox="1">
            <a:spLocks noGrp="1"/>
          </p:cNvSpPr>
          <p:nvPr/>
        </p:nvSpPr>
        <p:spPr bwMode="auto">
          <a:xfrm>
            <a:off x="5087938" y="61658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66565" name="3 Metin kutusu"/>
          <p:cNvSpPr txBox="1">
            <a:spLocks noChangeArrowheads="1"/>
          </p:cNvSpPr>
          <p:nvPr/>
        </p:nvSpPr>
        <p:spPr bwMode="auto">
          <a:xfrm>
            <a:off x="1364105" y="1210647"/>
            <a:ext cx="10065895" cy="4955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tr-TR" sz="4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just"/>
            <a:r>
              <a:rPr lang="tr-TR" sz="36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Kurumsal kimliğin tasarımı sonucu onaylanan logo, renk, ticari karakter v.b gibi görsel öğelerin yardımıyla: </a:t>
            </a:r>
          </a:p>
          <a:p>
            <a:pPr lvl="1" algn="just">
              <a:buFont typeface="Arial" pitchFamily="34" charset="0"/>
              <a:buChar char="•"/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Kuruma ilişkin </a:t>
            </a:r>
            <a:r>
              <a:rPr lang="tr-TR" sz="3200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farkındalık</a:t>
            </a: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oluşturabilmekte, </a:t>
            </a:r>
          </a:p>
          <a:p>
            <a:pPr lvl="1" algn="just">
              <a:buFont typeface="Arial" pitchFamily="34" charset="0"/>
              <a:buChar char="•"/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Hedef gruplarda uyandırılan duygular aracılığıyla satış    gerçekleştirebilmekte ve </a:t>
            </a:r>
          </a:p>
          <a:p>
            <a:pPr lvl="1" algn="just">
              <a:buFont typeface="Arial" pitchFamily="34" charset="0"/>
              <a:buChar char="•"/>
            </a:pPr>
            <a:r>
              <a:rPr lang="tr-TR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Kurum imajının oluşması sağlanabilmektedir.</a:t>
            </a:r>
          </a:p>
          <a:p>
            <a:pPr algn="just"/>
            <a:r>
              <a:rPr lang="tr-TR" sz="4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endParaRPr lang="tr-TR" sz="4000" b="1" dirty="0">
              <a:solidFill>
                <a:schemeClr val="tx1">
                  <a:lumMod val="85000"/>
                  <a:lumOff val="15000"/>
                </a:schemeClr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386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20845" y="2600218"/>
            <a:ext cx="8229600" cy="1143000"/>
          </a:xfrm>
        </p:spPr>
        <p:txBody>
          <a:bodyPr/>
          <a:lstStyle/>
          <a:p>
            <a:r>
              <a:rPr lang="tr-TR" cap="none" dirty="0"/>
              <a:t>Müşteri Hizmetleri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C12269-E661-4873-BE92-7586D0A9F6CE}" type="slidenum">
              <a:rPr lang="tr-TR"/>
              <a:pPr>
                <a:defRPr/>
              </a:pPr>
              <a:t>5</a:t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idx="4294967295"/>
          </p:nvPr>
        </p:nvSpPr>
        <p:spPr>
          <a:xfrm>
            <a:off x="1523999" y="1202987"/>
            <a:ext cx="9763593" cy="10541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tr-TR" sz="4000" cap="none" dirty="0"/>
              <a:t>Müşteri Hizmetlerinin Önemi Ve Yararları</a:t>
            </a:r>
          </a:p>
        </p:txBody>
      </p:sp>
      <p:sp>
        <p:nvSpPr>
          <p:cNvPr id="21506" name="5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72709" name="4 Metin kutusu"/>
          <p:cNvSpPr txBox="1">
            <a:spLocks noChangeArrowheads="1"/>
          </p:cNvSpPr>
          <p:nvPr/>
        </p:nvSpPr>
        <p:spPr bwMode="auto">
          <a:xfrm>
            <a:off x="1364105" y="2573456"/>
            <a:ext cx="9923487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tr-TR" sz="3200" dirty="0"/>
              <a:t>Artık işletmeler satış öncesi, satış anında ve sonrasında farklı hizmetler üreterek müşteri ihtiyaçlarını giderek, diğer işletmelerden farklılaşmak istemektedirler</a:t>
            </a:r>
            <a:r>
              <a:rPr lang="tr-TR" sz="3600" b="1" dirty="0">
                <a:latin typeface="Gill Sans MT" pitchFamily="34" charset="0"/>
              </a:rPr>
              <a:t>.</a:t>
            </a:r>
          </a:p>
          <a:p>
            <a:endParaRPr lang="tr-TR" sz="3200" dirty="0"/>
          </a:p>
          <a:p>
            <a:pPr>
              <a:buFont typeface="Arial" pitchFamily="34" charset="0"/>
              <a:buChar char="•"/>
            </a:pPr>
            <a:endParaRPr lang="tr-TR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DC12269-E661-4873-BE92-7586D0A9F6CE}" type="slidenum">
              <a:rPr lang="tr-TR"/>
              <a:pPr>
                <a:defRPr/>
              </a:pPr>
              <a:t>6</a:t>
            </a:fld>
            <a:endParaRPr lang="tr-TR"/>
          </a:p>
        </p:txBody>
      </p:sp>
      <p:sp>
        <p:nvSpPr>
          <p:cNvPr id="21506" name="5 Altbilgi Yer Tutucusu"/>
          <p:cNvSpPr txBox="1">
            <a:spLocks noGrp="1"/>
          </p:cNvSpPr>
          <p:nvPr/>
        </p:nvSpPr>
        <p:spPr bwMode="auto">
          <a:xfrm>
            <a:off x="7239000" y="6305550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>
              <a:defRPr/>
            </a:pPr>
            <a:endParaRPr lang="tr-TR" sz="1200" b="1" dirty="0"/>
          </a:p>
        </p:txBody>
      </p:sp>
      <p:sp>
        <p:nvSpPr>
          <p:cNvPr id="72709" name="4 Metin kutusu"/>
          <p:cNvSpPr txBox="1">
            <a:spLocks noChangeArrowheads="1"/>
          </p:cNvSpPr>
          <p:nvPr/>
        </p:nvSpPr>
        <p:spPr bwMode="auto">
          <a:xfrm>
            <a:off x="1244184" y="1988840"/>
            <a:ext cx="10185815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/>
            <a:endParaRPr lang="tr-TR" sz="3600" dirty="0"/>
          </a:p>
          <a:p>
            <a:pPr algn="just">
              <a:buFont typeface="Arial" pitchFamily="34" charset="0"/>
              <a:buChar char="•"/>
            </a:pPr>
            <a:r>
              <a:rPr lang="tr-TR" sz="3600" dirty="0"/>
              <a:t>Müşteri hizmetlerinin çeşitliliği ve kalitesi yeni müşteriler kazanmak için önemlidir.</a:t>
            </a:r>
          </a:p>
          <a:p>
            <a:pPr>
              <a:buFont typeface="Arial" pitchFamily="34" charset="0"/>
              <a:buChar char="•"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466573603"/>
      </p:ext>
    </p:extLst>
  </p:cSld>
  <p:clrMapOvr>
    <a:masterClrMapping/>
  </p:clrMapOvr>
</p:sld>
</file>

<file path=ppt/theme/theme1.xml><?xml version="1.0" encoding="utf-8"?>
<a:theme xmlns:a="http://schemas.openxmlformats.org/drawingml/2006/main" name="Rozet">
  <a:themeElements>
    <a:clrScheme name="Rozet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Rozet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ozet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TM10001106[[fn=Rozet]]</Template>
  <TotalTime>52</TotalTime>
  <Words>113</Words>
  <Application>Microsoft Office PowerPoint</Application>
  <PresentationFormat>Geniş ekran</PresentationFormat>
  <Paragraphs>19</Paragraphs>
  <Slides>6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1" baseType="lpstr">
      <vt:lpstr>Arial</vt:lpstr>
      <vt:lpstr>Calibri</vt:lpstr>
      <vt:lpstr>Gill Sans MT</vt:lpstr>
      <vt:lpstr>Impact</vt:lpstr>
      <vt:lpstr>Rozet</vt:lpstr>
      <vt:lpstr>Müşteri ve Kurumsal İletişim</vt:lpstr>
      <vt:lpstr>PowerPoint Sunusu</vt:lpstr>
      <vt:lpstr>PowerPoint Sunusu</vt:lpstr>
      <vt:lpstr>Müşteri Hizmetleri</vt:lpstr>
      <vt:lpstr>Müşteri Hizmetlerinin Önemi Ve Yararları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22</cp:revision>
  <dcterms:created xsi:type="dcterms:W3CDTF">2020-05-09T15:36:41Z</dcterms:created>
  <dcterms:modified xsi:type="dcterms:W3CDTF">2020-05-09T17:14:35Z</dcterms:modified>
</cp:coreProperties>
</file>