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19" r:id="rId3"/>
    <p:sldId id="764" r:id="rId4"/>
    <p:sldId id="736" r:id="rId5"/>
    <p:sldId id="325" r:id="rId6"/>
    <p:sldId id="7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373-E045-4B42-AC23-9F018909DF7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9E70-2EF9-4EEE-A067-915A6F92E1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>
              <a:latin typeface="Arial" charset="0"/>
            </a:endParaRPr>
          </a:p>
        </p:txBody>
      </p:sp>
      <p:sp>
        <p:nvSpPr>
          <p:cNvPr id="15363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3B8D489-CA03-48A6-B757-F439D15CBB0C}" type="slidenum">
              <a:rPr lang="tr-TR" sz="1200">
                <a:latin typeface="+mn-lt"/>
              </a:rPr>
              <a:pPr algn="r">
                <a:defRPr/>
              </a:pPr>
              <a:t>2</a:t>
            </a:fld>
            <a:endParaRPr lang="tr-TR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>
              <a:latin typeface="Arial" charset="0"/>
            </a:endParaRPr>
          </a:p>
        </p:txBody>
      </p:sp>
      <p:sp>
        <p:nvSpPr>
          <p:cNvPr id="15363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3B8D489-CA03-48A6-B757-F439D15CBB0C}" type="slidenum">
              <a:rPr lang="tr-TR" sz="1200">
                <a:latin typeface="+mn-lt"/>
              </a:rPr>
              <a:pPr algn="r">
                <a:defRPr/>
              </a:pPr>
              <a:t>3</a:t>
            </a:fld>
            <a:endParaRPr lang="tr-TR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023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322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373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F7667-688D-4320-84D2-94414B24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2278504"/>
            <a:ext cx="10318418" cy="3214871"/>
          </a:xfrm>
        </p:spPr>
        <p:txBody>
          <a:bodyPr/>
          <a:lstStyle/>
          <a:p>
            <a:r>
              <a:rPr lang="tr-TR" sz="4800" dirty="0"/>
              <a:t>Müşteri ve Kurumsal İletişim</a:t>
            </a:r>
            <a:endParaRPr lang="tr-TR" sz="199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03941-575F-4B7F-ADC7-FE63047D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A97C5-267B-47EA-BF1D-3890A32571D1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14338" name="4 Altbilgi Yer Tutucusu"/>
          <p:cNvSpPr txBox="1">
            <a:spLocks noGrp="1"/>
          </p:cNvSpPr>
          <p:nvPr/>
        </p:nvSpPr>
        <p:spPr bwMode="auto">
          <a:xfrm>
            <a:off x="5087938" y="61658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66565" name="3 Metin kutusu"/>
          <p:cNvSpPr txBox="1">
            <a:spLocks noChangeArrowheads="1"/>
          </p:cNvSpPr>
          <p:nvPr/>
        </p:nvSpPr>
        <p:spPr bwMode="auto">
          <a:xfrm>
            <a:off x="1524000" y="239794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Kuruma yönelik halkla ilişkiler, tüm hedef gruplarına yönelik sempati, anlayış, işbirliği, güven, destek ve benzeri olumlu izlenimler elde etme çabasıdır.</a:t>
            </a:r>
          </a:p>
          <a:p>
            <a:endParaRPr lang="tr-T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A97C5-267B-47EA-BF1D-3890A32571D1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14338" name="4 Altbilgi Yer Tutucusu"/>
          <p:cNvSpPr txBox="1">
            <a:spLocks noGrp="1"/>
          </p:cNvSpPr>
          <p:nvPr/>
        </p:nvSpPr>
        <p:spPr bwMode="auto">
          <a:xfrm>
            <a:off x="5087938" y="61658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66565" name="3 Metin kutusu"/>
          <p:cNvSpPr txBox="1">
            <a:spLocks noChangeArrowheads="1"/>
          </p:cNvSpPr>
          <p:nvPr/>
        </p:nvSpPr>
        <p:spPr bwMode="auto">
          <a:xfrm>
            <a:off x="1364105" y="1210647"/>
            <a:ext cx="10065895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tr-TR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Kurumsal kimliğin tasarımı sonucu onaylanan logo, renk, ticari karakter v.b gibi görsel öğelerin yardımıyla: 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Kuruma ilişkin </a:t>
            </a:r>
            <a:r>
              <a:rPr lang="tr-TR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farkındalık</a:t>
            </a: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oluşturabilmekte, 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Hedef gruplarda uyandırılan duygular aracılığıyla satış    gerçekleştirebilmekte ve 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Kurum imajının oluşması sağlanabilmektedir.</a:t>
            </a:r>
          </a:p>
          <a:p>
            <a:pPr algn="just"/>
            <a:r>
              <a:rPr lang="tr-TR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tr-TR" sz="40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8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845" y="2600218"/>
            <a:ext cx="8229600" cy="1143000"/>
          </a:xfrm>
        </p:spPr>
        <p:txBody>
          <a:bodyPr/>
          <a:lstStyle/>
          <a:p>
            <a:r>
              <a:rPr lang="tr-TR" cap="none" dirty="0"/>
              <a:t>Müşteri Hizmetleri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2269-E661-4873-BE92-7586D0A9F6CE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523999" y="1202987"/>
            <a:ext cx="9763593" cy="10541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4000" cap="none" dirty="0"/>
              <a:t>Müşteri Hizmetlerinin Önemi Ve Yararları</a:t>
            </a:r>
          </a:p>
        </p:txBody>
      </p:sp>
      <p:sp>
        <p:nvSpPr>
          <p:cNvPr id="21506" name="5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72709" name="4 Metin kutusu"/>
          <p:cNvSpPr txBox="1">
            <a:spLocks noChangeArrowheads="1"/>
          </p:cNvSpPr>
          <p:nvPr/>
        </p:nvSpPr>
        <p:spPr bwMode="auto">
          <a:xfrm>
            <a:off x="1364105" y="2573456"/>
            <a:ext cx="9923487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3200" dirty="0"/>
              <a:t>Artık işletmeler satış öncesi, satış anında ve sonrasında farklı hizmetler üreterek müşteri ihtiyaçlarını giderek, diğer işletmelerden farklılaşmak istemektedirler</a:t>
            </a:r>
            <a:r>
              <a:rPr lang="tr-TR" sz="3600" b="1" dirty="0">
                <a:latin typeface="Gill Sans MT" pitchFamily="34" charset="0"/>
              </a:rPr>
              <a:t>.</a:t>
            </a:r>
          </a:p>
          <a:p>
            <a:endParaRPr lang="tr-TR" sz="3200" dirty="0"/>
          </a:p>
          <a:p>
            <a:pPr>
              <a:buFont typeface="Arial" pitchFamily="34" charset="0"/>
              <a:buChar char="•"/>
            </a:pPr>
            <a:endParaRPr lang="tr-T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2269-E661-4873-BE92-7586D0A9F6CE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21506" name="5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72709" name="4 Metin kutusu"/>
          <p:cNvSpPr txBox="1">
            <a:spLocks noChangeArrowheads="1"/>
          </p:cNvSpPr>
          <p:nvPr/>
        </p:nvSpPr>
        <p:spPr bwMode="auto">
          <a:xfrm>
            <a:off x="1244184" y="1988840"/>
            <a:ext cx="1018581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tr-TR" sz="3600" dirty="0"/>
          </a:p>
          <a:p>
            <a:pPr algn="just">
              <a:buFont typeface="Arial" pitchFamily="34" charset="0"/>
              <a:buChar char="•"/>
            </a:pPr>
            <a:r>
              <a:rPr lang="tr-TR" sz="3600" dirty="0"/>
              <a:t>Müşteri hizmetlerinin çeşitliliği ve kalitesi yeni müşteriler kazanmak için önemlidir.</a:t>
            </a:r>
          </a:p>
          <a:p>
            <a:pPr>
              <a:buFont typeface="Arial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66573603"/>
      </p:ext>
    </p:extLst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52</TotalTime>
  <Words>113</Words>
  <Application>Microsoft Office PowerPoint</Application>
  <PresentationFormat>Geniş ekran</PresentationFormat>
  <Paragraphs>19</Paragraphs>
  <Slides>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Rozet</vt:lpstr>
      <vt:lpstr>Müşteri ve Kurumsal İletişim</vt:lpstr>
      <vt:lpstr>PowerPoint Sunusu</vt:lpstr>
      <vt:lpstr>PowerPoint Sunusu</vt:lpstr>
      <vt:lpstr>Müşteri Hizmetleri</vt:lpstr>
      <vt:lpstr>Müşteri Hizmetlerinin Önemi Ve Yararları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22</cp:revision>
  <dcterms:created xsi:type="dcterms:W3CDTF">2020-05-09T15:36:41Z</dcterms:created>
  <dcterms:modified xsi:type="dcterms:W3CDTF">2020-05-09T17:14:35Z</dcterms:modified>
</cp:coreProperties>
</file>