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9"/>
    <p:restoredTop sz="95761"/>
  </p:normalViewPr>
  <p:slideViewPr>
    <p:cSldViewPr snapToGrid="0" snapToObjects="1">
      <p:cViewPr>
        <p:scale>
          <a:sx n="84" d="100"/>
          <a:sy n="84" d="100"/>
        </p:scale>
        <p:origin x="-36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62F8C1-9C66-814C-AA8F-34A9D81F2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38DF2C9-FB2D-5444-9E14-3DFC50C9B5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</p:spTree>
    <p:extLst>
      <p:ext uri="{BB962C8B-B14F-4D97-AF65-F5344CB8AC3E}">
        <p14:creationId xmlns:p14="http://schemas.microsoft.com/office/powerpoint/2010/main" val="81929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049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applyer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58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i="1" dirty="0"/>
              <a:t>«</a:t>
            </a:r>
            <a:r>
              <a:rPr lang="tr-TR" i="1" dirty="0" err="1"/>
              <a:t>In</a:t>
            </a:r>
            <a:r>
              <a:rPr lang="tr-TR" i="1" dirty="0"/>
              <a:t> </a:t>
            </a:r>
            <a:r>
              <a:rPr lang="tr-TR" i="1" dirty="0" err="1"/>
              <a:t>ealry</a:t>
            </a:r>
            <a:r>
              <a:rPr lang="tr-TR" i="1" dirty="0"/>
              <a:t> </a:t>
            </a:r>
            <a:r>
              <a:rPr lang="tr-TR" i="1" dirty="0" err="1"/>
              <a:t>ages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humanity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main </a:t>
            </a:r>
            <a:r>
              <a:rPr lang="tr-TR" i="1" dirty="0" err="1"/>
              <a:t>sanction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revenge</a:t>
            </a:r>
            <a:r>
              <a:rPr lang="tr-TR" i="1" dirty="0"/>
              <a:t> </a:t>
            </a:r>
            <a:r>
              <a:rPr lang="tr-TR" i="1" dirty="0" err="1"/>
              <a:t>from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person</a:t>
            </a:r>
            <a:r>
              <a:rPr lang="tr-TR" i="1" dirty="0"/>
              <a:t>. </a:t>
            </a:r>
            <a:r>
              <a:rPr lang="tr-TR" i="1" dirty="0" err="1"/>
              <a:t>Than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condemnation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criminals</a:t>
            </a:r>
            <a:r>
              <a:rPr lang="tr-TR" i="1" dirty="0"/>
              <a:t> has </a:t>
            </a:r>
            <a:r>
              <a:rPr lang="tr-TR" i="1" dirty="0" err="1"/>
              <a:t>begun</a:t>
            </a:r>
            <a:r>
              <a:rPr lang="tr-TR" i="1" dirty="0"/>
              <a:t>. </a:t>
            </a:r>
            <a:r>
              <a:rPr lang="tr-TR" i="1" dirty="0" err="1"/>
              <a:t>After</a:t>
            </a:r>
            <a:r>
              <a:rPr lang="tr-TR" i="1" dirty="0"/>
              <a:t> </a:t>
            </a:r>
            <a:r>
              <a:rPr lang="tr-TR" i="1" dirty="0" err="1"/>
              <a:t>these</a:t>
            </a:r>
            <a:r>
              <a:rPr lang="tr-TR" i="1" dirty="0"/>
              <a:t> </a:t>
            </a:r>
            <a:r>
              <a:rPr lang="tr-TR" i="1" dirty="0" err="1"/>
              <a:t>period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procedure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complaint</a:t>
            </a:r>
            <a:r>
              <a:rPr lang="tr-TR" i="1" dirty="0"/>
              <a:t> </a:t>
            </a:r>
            <a:r>
              <a:rPr lang="tr-TR" i="1" dirty="0" err="1"/>
              <a:t>by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victim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judge</a:t>
            </a:r>
            <a:r>
              <a:rPr lang="tr-TR" i="1" dirty="0"/>
              <a:t> has </a:t>
            </a:r>
            <a:r>
              <a:rPr lang="tr-TR" i="1" dirty="0" err="1"/>
              <a:t>accepted</a:t>
            </a:r>
            <a:r>
              <a:rPr lang="tr-TR" i="1" dirty="0"/>
              <a:t>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logic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a </a:t>
            </a:r>
            <a:r>
              <a:rPr lang="tr-TR" i="1" dirty="0" err="1"/>
              <a:t>crime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only</a:t>
            </a:r>
            <a:r>
              <a:rPr lang="tr-TR" i="1" dirty="0"/>
              <a:t> </a:t>
            </a:r>
            <a:r>
              <a:rPr lang="tr-TR" i="1" dirty="0" err="1"/>
              <a:t>commited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victim</a:t>
            </a:r>
            <a:r>
              <a:rPr lang="tr-TR" i="1" dirty="0"/>
              <a:t>. </a:t>
            </a:r>
            <a:r>
              <a:rPr lang="tr-TR" i="1" dirty="0" err="1"/>
              <a:t>In</a:t>
            </a:r>
            <a:r>
              <a:rPr lang="tr-TR" i="1" dirty="0"/>
              <a:t> time,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seen</a:t>
            </a:r>
            <a:r>
              <a:rPr lang="tr-TR" i="1" dirty="0"/>
              <a:t> </a:t>
            </a:r>
            <a:r>
              <a:rPr lang="tr-TR" i="1" dirty="0" err="1"/>
              <a:t>than</a:t>
            </a:r>
            <a:r>
              <a:rPr lang="tr-TR" i="1" dirty="0"/>
              <a:t> </a:t>
            </a:r>
            <a:r>
              <a:rPr lang="tr-TR" i="1" dirty="0" err="1"/>
              <a:t>there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also</a:t>
            </a:r>
            <a:r>
              <a:rPr lang="tr-TR" i="1" dirty="0"/>
              <a:t> </a:t>
            </a:r>
            <a:r>
              <a:rPr lang="tr-TR" i="1" dirty="0" err="1"/>
              <a:t>some</a:t>
            </a:r>
            <a:r>
              <a:rPr lang="tr-TR" i="1" dirty="0"/>
              <a:t> </a:t>
            </a:r>
            <a:r>
              <a:rPr lang="tr-TR" i="1" dirty="0" err="1"/>
              <a:t>other</a:t>
            </a:r>
            <a:r>
              <a:rPr lang="tr-TR" i="1" dirty="0"/>
              <a:t> </a:t>
            </a:r>
            <a:r>
              <a:rPr lang="tr-TR" i="1" dirty="0" err="1"/>
              <a:t>types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crime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affecting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but not an </a:t>
            </a:r>
            <a:r>
              <a:rPr lang="tr-TR" i="1" dirty="0" err="1"/>
              <a:t>only</a:t>
            </a:r>
            <a:r>
              <a:rPr lang="tr-TR" i="1" dirty="0"/>
              <a:t> </a:t>
            </a:r>
            <a:r>
              <a:rPr lang="tr-TR" i="1" dirty="0" err="1"/>
              <a:t>person</a:t>
            </a:r>
            <a:r>
              <a:rPr lang="tr-TR" i="1" dirty="0"/>
              <a:t>.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those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complaint</a:t>
            </a:r>
            <a:r>
              <a:rPr lang="tr-TR" i="1" dirty="0"/>
              <a:t> of </a:t>
            </a:r>
            <a:r>
              <a:rPr lang="tr-TR" i="1" dirty="0" err="1"/>
              <a:t>everybody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needed</a:t>
            </a:r>
            <a:r>
              <a:rPr lang="tr-TR" i="1" dirty="0"/>
              <a:t>. </a:t>
            </a:r>
            <a:r>
              <a:rPr lang="tr-TR" i="1" dirty="0" err="1"/>
              <a:t>After</a:t>
            </a:r>
            <a:r>
              <a:rPr lang="tr-TR" i="1" dirty="0"/>
              <a:t> </a:t>
            </a:r>
            <a:r>
              <a:rPr lang="tr-TR" i="1" dirty="0" err="1"/>
              <a:t>these</a:t>
            </a:r>
            <a:r>
              <a:rPr lang="tr-TR" i="1" dirty="0"/>
              <a:t> </a:t>
            </a:r>
            <a:r>
              <a:rPr lang="tr-TR" i="1" dirty="0" err="1"/>
              <a:t>era</a:t>
            </a:r>
            <a:r>
              <a:rPr lang="tr-TR" i="1" dirty="0"/>
              <a:t>, </a:t>
            </a:r>
            <a:r>
              <a:rPr lang="tr-TR" i="1" dirty="0" err="1"/>
              <a:t>because</a:t>
            </a:r>
            <a:r>
              <a:rPr lang="tr-TR" i="1" dirty="0"/>
              <a:t>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practically</a:t>
            </a:r>
            <a:r>
              <a:rPr lang="tr-TR" i="1" dirty="0"/>
              <a:t> </a:t>
            </a:r>
            <a:r>
              <a:rPr lang="tr-TR" i="1" dirty="0" err="1"/>
              <a:t>impossible</a:t>
            </a:r>
            <a:r>
              <a:rPr lang="tr-TR" i="1" dirty="0"/>
              <a:t>, </a:t>
            </a:r>
            <a:r>
              <a:rPr lang="tr-TR" i="1" dirty="0" err="1"/>
              <a:t>many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</a:t>
            </a:r>
            <a:r>
              <a:rPr lang="tr-TR" i="1" dirty="0" err="1"/>
              <a:t>hasn’t</a:t>
            </a:r>
            <a:r>
              <a:rPr lang="tr-TR" i="1" dirty="0"/>
              <a:t> </a:t>
            </a:r>
            <a:r>
              <a:rPr lang="tr-TR" i="1" dirty="0" err="1"/>
              <a:t>been</a:t>
            </a:r>
            <a:r>
              <a:rPr lang="tr-TR" i="1" dirty="0"/>
              <a:t> </a:t>
            </a:r>
            <a:r>
              <a:rPr lang="tr-TR" i="1" dirty="0" err="1"/>
              <a:t>complainted</a:t>
            </a:r>
            <a:r>
              <a:rPr lang="tr-TR" i="1" dirty="0"/>
              <a:t>. </a:t>
            </a:r>
            <a:r>
              <a:rPr lang="tr-TR" i="1" dirty="0" err="1"/>
              <a:t>Because</a:t>
            </a:r>
            <a:r>
              <a:rPr lang="tr-TR" i="1" dirty="0"/>
              <a:t> of </a:t>
            </a:r>
            <a:r>
              <a:rPr lang="tr-TR" i="1" dirty="0" err="1"/>
              <a:t>that</a:t>
            </a:r>
            <a:r>
              <a:rPr lang="tr-TR" i="1" dirty="0"/>
              <a:t>,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order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society</a:t>
            </a:r>
            <a:r>
              <a:rPr lang="tr-TR" i="1" dirty="0"/>
              <a:t> has </a:t>
            </a:r>
            <a:r>
              <a:rPr lang="tr-TR" i="1" dirty="0" err="1"/>
              <a:t>fallen</a:t>
            </a:r>
            <a:r>
              <a:rPr lang="tr-TR" i="1" dirty="0"/>
              <a:t>. </a:t>
            </a:r>
            <a:r>
              <a:rPr lang="tr-TR" i="1" dirty="0" err="1"/>
              <a:t>Also</a:t>
            </a:r>
            <a:r>
              <a:rPr lang="tr-TR" i="1" dirty="0"/>
              <a:t>, </a:t>
            </a:r>
            <a:r>
              <a:rPr lang="tr-TR" i="1" dirty="0" err="1"/>
              <a:t>behaviors</a:t>
            </a:r>
            <a:r>
              <a:rPr lang="tr-TR" i="1" dirty="0"/>
              <a:t> </a:t>
            </a:r>
            <a:r>
              <a:rPr lang="tr-TR" i="1" dirty="0" err="1"/>
              <a:t>against</a:t>
            </a:r>
            <a:r>
              <a:rPr lang="tr-TR" i="1" dirty="0"/>
              <a:t> </a:t>
            </a:r>
            <a:r>
              <a:rPr lang="tr-TR" i="1" dirty="0" err="1"/>
              <a:t>religion</a:t>
            </a:r>
            <a:r>
              <a:rPr lang="tr-TR" i="1" dirty="0"/>
              <a:t>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also</a:t>
            </a:r>
            <a:r>
              <a:rPr lang="tr-TR" i="1" dirty="0"/>
              <a:t> </a:t>
            </a:r>
            <a:r>
              <a:rPr lang="tr-TR" i="1" dirty="0" err="1"/>
              <a:t>considered</a:t>
            </a:r>
            <a:r>
              <a:rPr lang="tr-TR" i="1" dirty="0"/>
              <a:t> as </a:t>
            </a:r>
            <a:r>
              <a:rPr lang="tr-TR" i="1" dirty="0" err="1"/>
              <a:t>crimes</a:t>
            </a:r>
            <a:r>
              <a:rPr lang="tr-TR" i="1" dirty="0"/>
              <a:t>. </a:t>
            </a:r>
            <a:r>
              <a:rPr lang="tr-TR" i="1" dirty="0" err="1"/>
              <a:t>Than</a:t>
            </a:r>
            <a:r>
              <a:rPr lang="tr-TR" i="1" dirty="0"/>
              <a:t> in time, it </a:t>
            </a:r>
            <a:r>
              <a:rPr lang="tr-TR" i="1" dirty="0" err="1"/>
              <a:t>was</a:t>
            </a:r>
            <a:r>
              <a:rPr lang="tr-TR" i="1" dirty="0"/>
              <a:t> </a:t>
            </a:r>
            <a:r>
              <a:rPr lang="tr-TR" i="1" dirty="0" err="1"/>
              <a:t>accepted</a:t>
            </a:r>
            <a:r>
              <a:rPr lang="tr-TR" i="1" dirty="0"/>
              <a:t> </a:t>
            </a:r>
            <a:r>
              <a:rPr lang="tr-TR" i="1" dirty="0" err="1"/>
              <a:t>that</a:t>
            </a:r>
            <a:r>
              <a:rPr lang="tr-TR" i="1" dirty="0"/>
              <a:t> </a:t>
            </a:r>
            <a:r>
              <a:rPr lang="tr-TR" i="1" dirty="0" err="1"/>
              <a:t>crimes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braeches</a:t>
            </a:r>
            <a:r>
              <a:rPr lang="tr-TR" i="1" dirty="0"/>
              <a:t> of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public</a:t>
            </a:r>
            <a:r>
              <a:rPr lang="tr-TR" i="1" dirty="0"/>
              <a:t> </a:t>
            </a:r>
            <a:r>
              <a:rPr lang="tr-TR" i="1" dirty="0" err="1"/>
              <a:t>order</a:t>
            </a:r>
            <a:r>
              <a:rPr lang="tr-TR" i="1" dirty="0"/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31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whcih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4623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enforcement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debetor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her/his/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2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Someone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patriomony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compansate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603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61B0DA-52B0-5147-BD7D-46ADB9AAF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7D364B-E032-BC43-B2A6-7B3A7C66D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cancellability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invailidty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invalidity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4058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367</TotalTime>
  <Words>566</Words>
  <Application>Microsoft Macintosh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  <vt:lpstr>Rules of the Social Order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19</cp:revision>
  <dcterms:created xsi:type="dcterms:W3CDTF">2020-11-21T14:53:45Z</dcterms:created>
  <dcterms:modified xsi:type="dcterms:W3CDTF">2020-11-23T15:26:41Z</dcterms:modified>
</cp:coreProperties>
</file>