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79"/>
    <p:restoredTop sz="95761"/>
  </p:normalViewPr>
  <p:slideViewPr>
    <p:cSldViewPr snapToGrid="0" snapToObjects="1">
      <p:cViewPr>
        <p:scale>
          <a:sx n="84" d="100"/>
          <a:sy n="84" d="100"/>
        </p:scale>
        <p:origin x="-368" y="11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11/23/20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A62F8C1-9C66-814C-AA8F-34A9D81F27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Introductıon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basıc</a:t>
            </a:r>
            <a:r>
              <a:rPr lang="tr-TR" dirty="0"/>
              <a:t> </a:t>
            </a:r>
            <a:r>
              <a:rPr lang="tr-TR" dirty="0" err="1"/>
              <a:t>prıncıples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fundamental</a:t>
            </a:r>
            <a:r>
              <a:rPr lang="tr-TR" dirty="0"/>
              <a:t> </a:t>
            </a:r>
            <a:r>
              <a:rPr lang="tr-TR" dirty="0" err="1"/>
              <a:t>concepts</a:t>
            </a:r>
            <a:r>
              <a:rPr lang="tr-TR" dirty="0"/>
              <a:t> of </a:t>
            </a:r>
            <a:r>
              <a:rPr lang="tr-TR" dirty="0" err="1"/>
              <a:t>law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38DF2C9-FB2D-5444-9E14-3DFC50C9B57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Rules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IV</a:t>
            </a:r>
          </a:p>
        </p:txBody>
      </p:sp>
    </p:spTree>
    <p:extLst>
      <p:ext uri="{BB962C8B-B14F-4D97-AF65-F5344CB8AC3E}">
        <p14:creationId xmlns:p14="http://schemas.microsoft.com/office/powerpoint/2010/main" val="819293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261B0DA-52B0-5147-BD7D-46ADB9AAF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Rules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7D364B-E032-BC43-B2A6-7B3A7C66D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bounded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sanctions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sanctions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naturally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breach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sanctions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sanctions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sanctions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executed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refused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breacher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80497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261B0DA-52B0-5147-BD7D-46ADB9AAF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Rules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7D364B-E032-BC43-B2A6-7B3A7C66D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breacher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breach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arose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authorities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clearly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itself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applyer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sanctions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sanctions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people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98581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261B0DA-52B0-5147-BD7D-46ADB9AAF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Rules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7D364B-E032-BC43-B2A6-7B3A7C66D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Historical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background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sanctions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i="1" dirty="0"/>
              <a:t>«</a:t>
            </a:r>
            <a:r>
              <a:rPr lang="tr-TR" i="1" dirty="0" err="1"/>
              <a:t>In</a:t>
            </a:r>
            <a:r>
              <a:rPr lang="tr-TR" i="1" dirty="0"/>
              <a:t> </a:t>
            </a:r>
            <a:r>
              <a:rPr lang="tr-TR" i="1" dirty="0" err="1"/>
              <a:t>ealry</a:t>
            </a:r>
            <a:r>
              <a:rPr lang="tr-TR" i="1" dirty="0"/>
              <a:t> </a:t>
            </a:r>
            <a:r>
              <a:rPr lang="tr-TR" i="1" dirty="0" err="1"/>
              <a:t>ages</a:t>
            </a:r>
            <a:r>
              <a:rPr lang="tr-TR" i="1" dirty="0"/>
              <a:t> of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humanity</a:t>
            </a:r>
            <a:r>
              <a:rPr lang="tr-TR" i="1" dirty="0"/>
              <a:t>, </a:t>
            </a:r>
            <a:r>
              <a:rPr lang="tr-TR" i="1" dirty="0" err="1"/>
              <a:t>the</a:t>
            </a:r>
            <a:r>
              <a:rPr lang="tr-TR" i="1" dirty="0"/>
              <a:t> main </a:t>
            </a:r>
            <a:r>
              <a:rPr lang="tr-TR" i="1" dirty="0" err="1"/>
              <a:t>sanction</a:t>
            </a:r>
            <a:r>
              <a:rPr lang="tr-TR" i="1" dirty="0"/>
              <a:t> </a:t>
            </a:r>
            <a:r>
              <a:rPr lang="tr-TR" i="1" dirty="0" err="1"/>
              <a:t>was</a:t>
            </a:r>
            <a:r>
              <a:rPr lang="tr-TR" i="1" dirty="0"/>
              <a:t> </a:t>
            </a:r>
            <a:r>
              <a:rPr lang="tr-TR" i="1" dirty="0" err="1"/>
              <a:t>to</a:t>
            </a:r>
            <a:r>
              <a:rPr lang="tr-TR" i="1" dirty="0"/>
              <a:t> </a:t>
            </a:r>
            <a:r>
              <a:rPr lang="tr-TR" i="1" dirty="0" err="1"/>
              <a:t>revenge</a:t>
            </a:r>
            <a:r>
              <a:rPr lang="tr-TR" i="1" dirty="0"/>
              <a:t> </a:t>
            </a:r>
            <a:r>
              <a:rPr lang="tr-TR" i="1" dirty="0" err="1"/>
              <a:t>from</a:t>
            </a:r>
            <a:r>
              <a:rPr lang="tr-TR" i="1" dirty="0"/>
              <a:t>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person</a:t>
            </a:r>
            <a:r>
              <a:rPr lang="tr-TR" i="1" dirty="0"/>
              <a:t>. </a:t>
            </a:r>
            <a:r>
              <a:rPr lang="tr-TR" i="1" dirty="0" err="1"/>
              <a:t>Than</a:t>
            </a:r>
            <a:r>
              <a:rPr lang="tr-TR" i="1" dirty="0"/>
              <a:t>,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condemnation</a:t>
            </a:r>
            <a:r>
              <a:rPr lang="tr-TR" i="1" dirty="0"/>
              <a:t> of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criminals</a:t>
            </a:r>
            <a:r>
              <a:rPr lang="tr-TR" i="1" dirty="0"/>
              <a:t> has </a:t>
            </a:r>
            <a:r>
              <a:rPr lang="tr-TR" i="1" dirty="0" err="1"/>
              <a:t>begun</a:t>
            </a:r>
            <a:r>
              <a:rPr lang="tr-TR" i="1" dirty="0"/>
              <a:t>. </a:t>
            </a:r>
            <a:r>
              <a:rPr lang="tr-TR" i="1" dirty="0" err="1"/>
              <a:t>After</a:t>
            </a:r>
            <a:r>
              <a:rPr lang="tr-TR" i="1" dirty="0"/>
              <a:t> </a:t>
            </a:r>
            <a:r>
              <a:rPr lang="tr-TR" i="1" dirty="0" err="1"/>
              <a:t>these</a:t>
            </a:r>
            <a:r>
              <a:rPr lang="tr-TR" i="1" dirty="0"/>
              <a:t> </a:t>
            </a:r>
            <a:r>
              <a:rPr lang="tr-TR" i="1" dirty="0" err="1"/>
              <a:t>period</a:t>
            </a:r>
            <a:r>
              <a:rPr lang="tr-TR" i="1" dirty="0"/>
              <a:t>,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procedure</a:t>
            </a:r>
            <a:r>
              <a:rPr lang="tr-TR" i="1" dirty="0"/>
              <a:t> of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complaint</a:t>
            </a:r>
            <a:r>
              <a:rPr lang="tr-TR" i="1" dirty="0"/>
              <a:t> </a:t>
            </a:r>
            <a:r>
              <a:rPr lang="tr-TR" i="1" dirty="0" err="1"/>
              <a:t>by</a:t>
            </a:r>
            <a:r>
              <a:rPr lang="tr-TR" i="1" dirty="0"/>
              <a:t>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victim</a:t>
            </a:r>
            <a:r>
              <a:rPr lang="tr-TR" i="1" dirty="0"/>
              <a:t> </a:t>
            </a:r>
            <a:r>
              <a:rPr lang="tr-TR" i="1" dirty="0" err="1"/>
              <a:t>to</a:t>
            </a:r>
            <a:r>
              <a:rPr lang="tr-TR" i="1" dirty="0"/>
              <a:t>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judge</a:t>
            </a:r>
            <a:r>
              <a:rPr lang="tr-TR" i="1" dirty="0"/>
              <a:t> has </a:t>
            </a:r>
            <a:r>
              <a:rPr lang="tr-TR" i="1" dirty="0" err="1"/>
              <a:t>accepted</a:t>
            </a:r>
            <a:r>
              <a:rPr lang="tr-TR" i="1" dirty="0"/>
              <a:t>.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logic</a:t>
            </a:r>
            <a:r>
              <a:rPr lang="tr-TR" i="1" dirty="0"/>
              <a:t> </a:t>
            </a:r>
            <a:r>
              <a:rPr lang="tr-TR" i="1" dirty="0" err="1"/>
              <a:t>was</a:t>
            </a:r>
            <a:r>
              <a:rPr lang="tr-TR" i="1" dirty="0"/>
              <a:t> </a:t>
            </a:r>
            <a:r>
              <a:rPr lang="tr-TR" i="1" dirty="0" err="1"/>
              <a:t>that</a:t>
            </a:r>
            <a:r>
              <a:rPr lang="tr-TR" i="1" dirty="0"/>
              <a:t> a </a:t>
            </a:r>
            <a:r>
              <a:rPr lang="tr-TR" i="1" dirty="0" err="1"/>
              <a:t>crime</a:t>
            </a:r>
            <a:r>
              <a:rPr lang="tr-TR" i="1" dirty="0"/>
              <a:t> </a:t>
            </a:r>
            <a:r>
              <a:rPr lang="tr-TR" i="1" dirty="0" err="1"/>
              <a:t>was</a:t>
            </a:r>
            <a:r>
              <a:rPr lang="tr-TR" i="1" dirty="0"/>
              <a:t> </a:t>
            </a:r>
            <a:r>
              <a:rPr lang="tr-TR" i="1" dirty="0" err="1"/>
              <a:t>only</a:t>
            </a:r>
            <a:r>
              <a:rPr lang="tr-TR" i="1" dirty="0"/>
              <a:t> </a:t>
            </a:r>
            <a:r>
              <a:rPr lang="tr-TR" i="1" dirty="0" err="1"/>
              <a:t>commited</a:t>
            </a:r>
            <a:r>
              <a:rPr lang="tr-TR" i="1" dirty="0"/>
              <a:t> </a:t>
            </a:r>
            <a:r>
              <a:rPr lang="tr-TR" i="1" dirty="0" err="1"/>
              <a:t>against</a:t>
            </a:r>
            <a:r>
              <a:rPr lang="tr-TR" i="1" dirty="0"/>
              <a:t>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victim</a:t>
            </a:r>
            <a:r>
              <a:rPr lang="tr-TR" i="1" dirty="0"/>
              <a:t>. </a:t>
            </a:r>
            <a:r>
              <a:rPr lang="tr-TR" i="1" dirty="0" err="1"/>
              <a:t>In</a:t>
            </a:r>
            <a:r>
              <a:rPr lang="tr-TR" i="1" dirty="0"/>
              <a:t> time, it </a:t>
            </a:r>
            <a:r>
              <a:rPr lang="tr-TR" i="1" dirty="0" err="1"/>
              <a:t>was</a:t>
            </a:r>
            <a:r>
              <a:rPr lang="tr-TR" i="1" dirty="0"/>
              <a:t> </a:t>
            </a:r>
            <a:r>
              <a:rPr lang="tr-TR" i="1" dirty="0" err="1"/>
              <a:t>seen</a:t>
            </a:r>
            <a:r>
              <a:rPr lang="tr-TR" i="1" dirty="0"/>
              <a:t> </a:t>
            </a:r>
            <a:r>
              <a:rPr lang="tr-TR" i="1" dirty="0" err="1"/>
              <a:t>than</a:t>
            </a:r>
            <a:r>
              <a:rPr lang="tr-TR" i="1" dirty="0"/>
              <a:t> </a:t>
            </a:r>
            <a:r>
              <a:rPr lang="tr-TR" i="1" dirty="0" err="1"/>
              <a:t>there</a:t>
            </a:r>
            <a:r>
              <a:rPr lang="tr-TR" i="1" dirty="0"/>
              <a:t> </a:t>
            </a:r>
            <a:r>
              <a:rPr lang="tr-TR" i="1" dirty="0" err="1"/>
              <a:t>was</a:t>
            </a:r>
            <a:r>
              <a:rPr lang="tr-TR" i="1" dirty="0"/>
              <a:t> </a:t>
            </a:r>
            <a:r>
              <a:rPr lang="tr-TR" i="1" dirty="0" err="1"/>
              <a:t>also</a:t>
            </a:r>
            <a:r>
              <a:rPr lang="tr-TR" i="1" dirty="0"/>
              <a:t> </a:t>
            </a:r>
            <a:r>
              <a:rPr lang="tr-TR" i="1" dirty="0" err="1"/>
              <a:t>some</a:t>
            </a:r>
            <a:r>
              <a:rPr lang="tr-TR" i="1" dirty="0"/>
              <a:t> </a:t>
            </a:r>
            <a:r>
              <a:rPr lang="tr-TR" i="1" dirty="0" err="1"/>
              <a:t>other</a:t>
            </a:r>
            <a:r>
              <a:rPr lang="tr-TR" i="1" dirty="0"/>
              <a:t> </a:t>
            </a:r>
            <a:r>
              <a:rPr lang="tr-TR" i="1" dirty="0" err="1"/>
              <a:t>types</a:t>
            </a:r>
            <a:r>
              <a:rPr lang="tr-TR" i="1" dirty="0"/>
              <a:t> of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crime</a:t>
            </a:r>
            <a:r>
              <a:rPr lang="tr-TR" i="1" dirty="0"/>
              <a:t> </a:t>
            </a:r>
            <a:r>
              <a:rPr lang="tr-TR" i="1" dirty="0" err="1"/>
              <a:t>that</a:t>
            </a:r>
            <a:r>
              <a:rPr lang="tr-TR" i="1" dirty="0"/>
              <a:t> </a:t>
            </a:r>
            <a:r>
              <a:rPr lang="tr-TR" i="1" dirty="0" err="1"/>
              <a:t>was</a:t>
            </a:r>
            <a:r>
              <a:rPr lang="tr-TR" i="1" dirty="0"/>
              <a:t> </a:t>
            </a:r>
            <a:r>
              <a:rPr lang="tr-TR" i="1" dirty="0" err="1"/>
              <a:t>affecting</a:t>
            </a:r>
            <a:r>
              <a:rPr lang="tr-TR" i="1" dirty="0"/>
              <a:t>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society</a:t>
            </a:r>
            <a:r>
              <a:rPr lang="tr-TR" i="1" dirty="0"/>
              <a:t> but not an </a:t>
            </a:r>
            <a:r>
              <a:rPr lang="tr-TR" i="1" dirty="0" err="1"/>
              <a:t>only</a:t>
            </a:r>
            <a:r>
              <a:rPr lang="tr-TR" i="1" dirty="0"/>
              <a:t> </a:t>
            </a:r>
            <a:r>
              <a:rPr lang="tr-TR" i="1" dirty="0" err="1"/>
              <a:t>person</a:t>
            </a:r>
            <a:r>
              <a:rPr lang="tr-TR" i="1" dirty="0"/>
              <a:t>. </a:t>
            </a:r>
            <a:r>
              <a:rPr lang="tr-TR" i="1" dirty="0" err="1"/>
              <a:t>Against</a:t>
            </a:r>
            <a:r>
              <a:rPr lang="tr-TR" i="1" dirty="0"/>
              <a:t> </a:t>
            </a:r>
            <a:r>
              <a:rPr lang="tr-TR" i="1" dirty="0" err="1"/>
              <a:t>those</a:t>
            </a:r>
            <a:r>
              <a:rPr lang="tr-TR" i="1" dirty="0"/>
              <a:t> </a:t>
            </a:r>
            <a:r>
              <a:rPr lang="tr-TR" i="1" dirty="0" err="1"/>
              <a:t>crimes</a:t>
            </a:r>
            <a:r>
              <a:rPr lang="tr-TR" i="1" dirty="0"/>
              <a:t>,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complaint</a:t>
            </a:r>
            <a:r>
              <a:rPr lang="tr-TR" i="1" dirty="0"/>
              <a:t> of </a:t>
            </a:r>
            <a:r>
              <a:rPr lang="tr-TR" i="1" dirty="0" err="1"/>
              <a:t>everybody</a:t>
            </a:r>
            <a:r>
              <a:rPr lang="tr-TR" i="1" dirty="0"/>
              <a:t> </a:t>
            </a:r>
            <a:r>
              <a:rPr lang="tr-TR" i="1" dirty="0" err="1"/>
              <a:t>was</a:t>
            </a:r>
            <a:r>
              <a:rPr lang="tr-TR" i="1" dirty="0"/>
              <a:t> </a:t>
            </a:r>
            <a:r>
              <a:rPr lang="tr-TR" i="1" dirty="0" err="1"/>
              <a:t>needed</a:t>
            </a:r>
            <a:r>
              <a:rPr lang="tr-TR" i="1" dirty="0"/>
              <a:t>. </a:t>
            </a:r>
            <a:r>
              <a:rPr lang="tr-TR" i="1" dirty="0" err="1"/>
              <a:t>After</a:t>
            </a:r>
            <a:r>
              <a:rPr lang="tr-TR" i="1" dirty="0"/>
              <a:t> </a:t>
            </a:r>
            <a:r>
              <a:rPr lang="tr-TR" i="1" dirty="0" err="1"/>
              <a:t>these</a:t>
            </a:r>
            <a:r>
              <a:rPr lang="tr-TR" i="1" dirty="0"/>
              <a:t> </a:t>
            </a:r>
            <a:r>
              <a:rPr lang="tr-TR" i="1" dirty="0" err="1"/>
              <a:t>era</a:t>
            </a:r>
            <a:r>
              <a:rPr lang="tr-TR" i="1" dirty="0"/>
              <a:t>, </a:t>
            </a:r>
            <a:r>
              <a:rPr lang="tr-TR" i="1" dirty="0" err="1"/>
              <a:t>because</a:t>
            </a:r>
            <a:r>
              <a:rPr lang="tr-TR" i="1" dirty="0"/>
              <a:t> it </a:t>
            </a:r>
            <a:r>
              <a:rPr lang="tr-TR" i="1" dirty="0" err="1"/>
              <a:t>was</a:t>
            </a:r>
            <a:r>
              <a:rPr lang="tr-TR" i="1" dirty="0"/>
              <a:t> </a:t>
            </a:r>
            <a:r>
              <a:rPr lang="tr-TR" i="1" dirty="0" err="1"/>
              <a:t>practically</a:t>
            </a:r>
            <a:r>
              <a:rPr lang="tr-TR" i="1" dirty="0"/>
              <a:t> </a:t>
            </a:r>
            <a:r>
              <a:rPr lang="tr-TR" i="1" dirty="0" err="1"/>
              <a:t>impossible</a:t>
            </a:r>
            <a:r>
              <a:rPr lang="tr-TR" i="1" dirty="0"/>
              <a:t>, </a:t>
            </a:r>
            <a:r>
              <a:rPr lang="tr-TR" i="1" dirty="0" err="1"/>
              <a:t>many</a:t>
            </a:r>
            <a:r>
              <a:rPr lang="tr-TR" i="1" dirty="0"/>
              <a:t> </a:t>
            </a:r>
            <a:r>
              <a:rPr lang="tr-TR" i="1" dirty="0" err="1"/>
              <a:t>crimes</a:t>
            </a:r>
            <a:r>
              <a:rPr lang="tr-TR" i="1" dirty="0"/>
              <a:t> </a:t>
            </a:r>
            <a:r>
              <a:rPr lang="tr-TR" i="1" dirty="0" err="1"/>
              <a:t>against</a:t>
            </a:r>
            <a:r>
              <a:rPr lang="tr-TR" i="1" dirty="0"/>
              <a:t> </a:t>
            </a:r>
            <a:r>
              <a:rPr lang="tr-TR" i="1" dirty="0" err="1"/>
              <a:t>society</a:t>
            </a:r>
            <a:r>
              <a:rPr lang="tr-TR" i="1" dirty="0"/>
              <a:t> </a:t>
            </a:r>
            <a:r>
              <a:rPr lang="tr-TR" i="1" dirty="0" err="1"/>
              <a:t>hasn’t</a:t>
            </a:r>
            <a:r>
              <a:rPr lang="tr-TR" i="1" dirty="0"/>
              <a:t> </a:t>
            </a:r>
            <a:r>
              <a:rPr lang="tr-TR" i="1" dirty="0" err="1"/>
              <a:t>been</a:t>
            </a:r>
            <a:r>
              <a:rPr lang="tr-TR" i="1" dirty="0"/>
              <a:t> </a:t>
            </a:r>
            <a:r>
              <a:rPr lang="tr-TR" i="1" dirty="0" err="1"/>
              <a:t>complainted</a:t>
            </a:r>
            <a:r>
              <a:rPr lang="tr-TR" i="1" dirty="0"/>
              <a:t>. </a:t>
            </a:r>
            <a:r>
              <a:rPr lang="tr-TR" i="1" dirty="0" err="1"/>
              <a:t>Because</a:t>
            </a:r>
            <a:r>
              <a:rPr lang="tr-TR" i="1" dirty="0"/>
              <a:t> of </a:t>
            </a:r>
            <a:r>
              <a:rPr lang="tr-TR" i="1" dirty="0" err="1"/>
              <a:t>that</a:t>
            </a:r>
            <a:r>
              <a:rPr lang="tr-TR" i="1" dirty="0"/>
              <a:t>,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order</a:t>
            </a:r>
            <a:r>
              <a:rPr lang="tr-TR" i="1" dirty="0"/>
              <a:t> of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society</a:t>
            </a:r>
            <a:r>
              <a:rPr lang="tr-TR" i="1" dirty="0"/>
              <a:t> has </a:t>
            </a:r>
            <a:r>
              <a:rPr lang="tr-TR" i="1" dirty="0" err="1"/>
              <a:t>fallen</a:t>
            </a:r>
            <a:r>
              <a:rPr lang="tr-TR" i="1" dirty="0"/>
              <a:t>. </a:t>
            </a:r>
            <a:r>
              <a:rPr lang="tr-TR" i="1" dirty="0" err="1"/>
              <a:t>Also</a:t>
            </a:r>
            <a:r>
              <a:rPr lang="tr-TR" i="1" dirty="0"/>
              <a:t>, </a:t>
            </a:r>
            <a:r>
              <a:rPr lang="tr-TR" i="1" dirty="0" err="1"/>
              <a:t>behaviors</a:t>
            </a:r>
            <a:r>
              <a:rPr lang="tr-TR" i="1" dirty="0"/>
              <a:t> </a:t>
            </a:r>
            <a:r>
              <a:rPr lang="tr-TR" i="1" dirty="0" err="1"/>
              <a:t>against</a:t>
            </a:r>
            <a:r>
              <a:rPr lang="tr-TR" i="1" dirty="0"/>
              <a:t> </a:t>
            </a:r>
            <a:r>
              <a:rPr lang="tr-TR" i="1" dirty="0" err="1"/>
              <a:t>religion</a:t>
            </a:r>
            <a:r>
              <a:rPr lang="tr-TR" i="1" dirty="0"/>
              <a:t> </a:t>
            </a:r>
            <a:r>
              <a:rPr lang="tr-TR" i="1" dirty="0" err="1"/>
              <a:t>was</a:t>
            </a:r>
            <a:r>
              <a:rPr lang="tr-TR" i="1" dirty="0"/>
              <a:t> </a:t>
            </a:r>
            <a:r>
              <a:rPr lang="tr-TR" i="1" dirty="0" err="1"/>
              <a:t>also</a:t>
            </a:r>
            <a:r>
              <a:rPr lang="tr-TR" i="1" dirty="0"/>
              <a:t> </a:t>
            </a:r>
            <a:r>
              <a:rPr lang="tr-TR" i="1" dirty="0" err="1"/>
              <a:t>considered</a:t>
            </a:r>
            <a:r>
              <a:rPr lang="tr-TR" i="1" dirty="0"/>
              <a:t> as </a:t>
            </a:r>
            <a:r>
              <a:rPr lang="tr-TR" i="1" dirty="0" err="1"/>
              <a:t>crimes</a:t>
            </a:r>
            <a:r>
              <a:rPr lang="tr-TR" i="1" dirty="0"/>
              <a:t>. </a:t>
            </a:r>
            <a:r>
              <a:rPr lang="tr-TR" i="1" dirty="0" err="1"/>
              <a:t>Than</a:t>
            </a:r>
            <a:r>
              <a:rPr lang="tr-TR" i="1" dirty="0"/>
              <a:t> in time, it </a:t>
            </a:r>
            <a:r>
              <a:rPr lang="tr-TR" i="1" dirty="0" err="1"/>
              <a:t>was</a:t>
            </a:r>
            <a:r>
              <a:rPr lang="tr-TR" i="1" dirty="0"/>
              <a:t> </a:t>
            </a:r>
            <a:r>
              <a:rPr lang="tr-TR" i="1" dirty="0" err="1"/>
              <a:t>accepted</a:t>
            </a:r>
            <a:r>
              <a:rPr lang="tr-TR" i="1" dirty="0"/>
              <a:t> </a:t>
            </a:r>
            <a:r>
              <a:rPr lang="tr-TR" i="1" dirty="0" err="1"/>
              <a:t>that</a:t>
            </a:r>
            <a:r>
              <a:rPr lang="tr-TR" i="1" dirty="0"/>
              <a:t> </a:t>
            </a:r>
            <a:r>
              <a:rPr lang="tr-TR" i="1" dirty="0" err="1"/>
              <a:t>crimes</a:t>
            </a:r>
            <a:r>
              <a:rPr lang="tr-TR" i="1" dirty="0"/>
              <a:t> </a:t>
            </a:r>
            <a:r>
              <a:rPr lang="tr-TR" i="1" dirty="0" err="1"/>
              <a:t>are</a:t>
            </a:r>
            <a:r>
              <a:rPr lang="tr-TR" i="1" dirty="0"/>
              <a:t> </a:t>
            </a:r>
            <a:r>
              <a:rPr lang="tr-TR" i="1" dirty="0" err="1"/>
              <a:t>braeches</a:t>
            </a:r>
            <a:r>
              <a:rPr lang="tr-TR" i="1" dirty="0"/>
              <a:t> of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public</a:t>
            </a:r>
            <a:r>
              <a:rPr lang="tr-TR" i="1" dirty="0"/>
              <a:t> </a:t>
            </a:r>
            <a:r>
              <a:rPr lang="tr-TR" i="1" dirty="0" err="1"/>
              <a:t>order</a:t>
            </a:r>
            <a:r>
              <a:rPr lang="tr-TR" i="1" dirty="0"/>
              <a:t>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7317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261B0DA-52B0-5147-BD7D-46ADB9AAF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Rules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7D364B-E032-BC43-B2A6-7B3A7C66D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sanctions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sanctions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Punishment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Punishment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ssanction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criminal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crimes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harmful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according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Punishment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cannot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punishment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whcih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346238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261B0DA-52B0-5147-BD7D-46ADB9AAF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Rules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7D364B-E032-BC43-B2A6-7B3A7C66D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Compulsory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enforcement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debetor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didn’t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execute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her/his/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authorities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executed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is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9122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261B0DA-52B0-5147-BD7D-46ADB9AAF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Rules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7D364B-E032-BC43-B2A6-7B3A7C66D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Compensation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Someone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creates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anothe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person’s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patriomony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he/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compansate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called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compensation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be as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monetary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compensation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compensation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76031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261B0DA-52B0-5147-BD7D-46ADB9AAF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Rules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7D364B-E032-BC43-B2A6-7B3A7C66D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Invalidity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lack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invalid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Inexistence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nullity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cancellability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absolute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invailidty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invalidity</a:t>
            </a:r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0040585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367</TotalTime>
  <Words>566</Words>
  <Application>Microsoft Macintosh PowerPoint</Application>
  <PresentationFormat>Geniş ekran</PresentationFormat>
  <Paragraphs>31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Gill Sans MT</vt:lpstr>
      <vt:lpstr>Times New Roman</vt:lpstr>
      <vt:lpstr>Galeri</vt:lpstr>
      <vt:lpstr>Introductıon to basıc prıncıples and fundamental concepts of law</vt:lpstr>
      <vt:lpstr>Rules of the Social Order IV</vt:lpstr>
      <vt:lpstr>Rules of the Social Order IV</vt:lpstr>
      <vt:lpstr>Rules of the Social Order IV</vt:lpstr>
      <vt:lpstr>Rules of the Social Order IV</vt:lpstr>
      <vt:lpstr>Rules of the Social Order IV</vt:lpstr>
      <vt:lpstr>Rules of the Social Order IV</vt:lpstr>
      <vt:lpstr>Rules of the Social Order IV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 başlangıcı</dc:title>
  <dc:creator>Ali Şahbaz</dc:creator>
  <cp:lastModifiedBy>Ali Şahbaz</cp:lastModifiedBy>
  <cp:revision>19</cp:revision>
  <dcterms:created xsi:type="dcterms:W3CDTF">2020-11-21T14:53:45Z</dcterms:created>
  <dcterms:modified xsi:type="dcterms:W3CDTF">2020-11-23T15:26:41Z</dcterms:modified>
</cp:coreProperties>
</file>