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3" r:id="rId6"/>
    <p:sldId id="265" r:id="rId7"/>
    <p:sldId id="266" r:id="rId8"/>
    <p:sldId id="267" r:id="rId9"/>
    <p:sldId id="264" r:id="rId10"/>
    <p:sldId id="261" r:id="rId11"/>
    <p:sldId id="268" r:id="rId12"/>
    <p:sldId id="26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3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04.05.2020</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err="1"/>
              <a:t>Alfonso</a:t>
            </a:r>
            <a:r>
              <a:rPr lang="tr-TR" dirty="0"/>
              <a:t> </a:t>
            </a:r>
            <a:r>
              <a:rPr lang="tr-TR" dirty="0" err="1"/>
              <a:t>Cuaron</a:t>
            </a:r>
            <a:r>
              <a:rPr lang="tr-TR" dirty="0"/>
              <a:t> yönetmenliğindeki </a:t>
            </a:r>
            <a:r>
              <a:rPr lang="tr-TR" dirty="0" err="1"/>
              <a:t>distopik</a:t>
            </a:r>
            <a:r>
              <a:rPr lang="tr-TR" dirty="0"/>
              <a:t> bir </a:t>
            </a:r>
            <a:r>
              <a:rPr lang="tr-TR" dirty="0" smtClean="0"/>
              <a:t>film.</a:t>
            </a:r>
          </a:p>
          <a:p>
            <a:r>
              <a:rPr lang="tr-TR" dirty="0"/>
              <a:t>Filmin hikayesi 2027 yılında İngiltere’de geçiyor. </a:t>
            </a:r>
          </a:p>
          <a:p>
            <a:r>
              <a:rPr lang="tr-TR" dirty="0"/>
              <a:t>Filmde dünyanın en genç insanı on sekiz yaşındayken henüz ölmüştür ve insanlık, neslinin tükenme olasılığı ile karşı karşıyadır. </a:t>
            </a:r>
          </a:p>
          <a:p>
            <a:r>
              <a:rPr lang="tr-TR" dirty="0" smtClean="0"/>
              <a:t>Artık </a:t>
            </a:r>
            <a:r>
              <a:rPr lang="tr-TR" dirty="0"/>
              <a:t>üremek diye bir şey gerçekleşmemektedir. Bu durum siyasi açıdan da tüm dengeleri sarsarken bir grup </a:t>
            </a:r>
            <a:r>
              <a:rPr lang="tr-TR" dirty="0" smtClean="0"/>
              <a:t>insan bu durumu kabullenmiş, </a:t>
            </a:r>
            <a:r>
              <a:rPr lang="tr-TR" dirty="0"/>
              <a:t>bir diğer grup ise olanları </a:t>
            </a:r>
            <a:r>
              <a:rPr lang="tr-TR" dirty="0" smtClean="0"/>
              <a:t>değiştirmenin çabası içine girmiştir.</a:t>
            </a:r>
            <a:endParaRPr lang="tr-TR" dirty="0"/>
          </a:p>
          <a:p>
            <a:pPr marL="0" indent="0">
              <a:buNone/>
            </a:pPr>
            <a:r>
              <a:rPr lang="tr-TR" dirty="0" smtClean="0"/>
              <a:t> </a:t>
            </a:r>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556630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Özellikle ana karakterlerden biri olan </a:t>
            </a:r>
            <a:r>
              <a:rPr lang="tr-TR" dirty="0" err="1" smtClean="0"/>
              <a:t>Kee’nin</a:t>
            </a:r>
            <a:r>
              <a:rPr lang="tr-TR" dirty="0" smtClean="0"/>
              <a:t> siyahi olması ve uzun yıllar sonra dünyada ilk defa bir çocuğu doğuran kadın olması filmin politik altyapısında hem insanlığın yeniden doğuşunu hem de ezilen baskı gören toplumsal kesimlerin bir karşı çıkışını sembolize ediyor olabilir.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660459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smtClean="0"/>
              <a:t>Film baştan sona kadar şiddet içerikli ve sürekli birilerinin öldürüldüğü sahnelerle insanlar dünyadaki son nesil olduklarını bildikleri halde neden hala  canavarca birbirlerini öldürüyor, gözleri kararmış bir şekilde kan döküyor sorusunu akla getiriyor. Burada aslında doğada da olan güçlünün güçsüzü avlaması gibi vahşi doğaya ait bir içgüdü yorumu getirebiliriz fakat böyle bir cevap bize insan aklı ve bilincinin, insan haklarının varlığını sorgulatacaktır.  </a:t>
            </a:r>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2837994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a:t>Theo</a:t>
            </a:r>
            <a:r>
              <a:rPr lang="tr-TR" dirty="0"/>
              <a:t> ve </a:t>
            </a:r>
            <a:r>
              <a:rPr lang="tr-TR" dirty="0" err="1"/>
              <a:t>Kee’nin</a:t>
            </a:r>
            <a:r>
              <a:rPr lang="tr-TR" dirty="0"/>
              <a:t> bu kaos ortamından kurtulabilmek için yaşadıkları olaylar sayesinde film bize insanların çeşitli hallerine dair bir resim sunuyor. Bu anlatımla evrensellik, sınırlar, azınlıklar, insanlık, başlangıç, bitiş, devamlılık gibi kavramlar üzerinde duruyor.</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287294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492896"/>
            <a:ext cx="7408333" cy="3633267"/>
          </a:xfrm>
        </p:spPr>
        <p:txBody>
          <a:bodyPr/>
          <a:lstStyle/>
          <a:p>
            <a:r>
              <a:rPr lang="tr-TR" dirty="0"/>
              <a:t>Yeni çocukların doğmuyor olması insanlarda artık insanlığın sonunun geldiği, artık dünyayı ve insanları bekleyen güzel, parlak bir geleceğin olmadığı düşüncesini yaratmış </a:t>
            </a:r>
            <a:r>
              <a:rPr lang="tr-TR" dirty="0" smtClean="0"/>
              <a:t>ve bu düşünceyi </a:t>
            </a:r>
            <a:r>
              <a:rPr lang="tr-TR" dirty="0"/>
              <a:t>hakim kılmıştır. </a:t>
            </a:r>
            <a:endParaRPr lang="tr-TR" dirty="0" smtClean="0"/>
          </a:p>
          <a:p>
            <a:r>
              <a:rPr lang="tr-TR" dirty="0" smtClean="0"/>
              <a:t>Bu </a:t>
            </a:r>
            <a:r>
              <a:rPr lang="tr-TR" dirty="0"/>
              <a:t>durum aynı zamanda yaşam hakkı(MÜLTECİLER), mülkiyet, ülkelerin sınırları, küresel dünya gibi birçok kavramı farklı boyutlara taşımıştır</a:t>
            </a:r>
            <a:r>
              <a:rPr lang="tr-TR" dirty="0" smtClean="0"/>
              <a:t>.</a:t>
            </a:r>
          </a:p>
          <a:p>
            <a:r>
              <a:rPr lang="tr-TR" dirty="0" smtClean="0"/>
              <a:t>Film özellikle bu konular üzerinde çokça durmaktadır.</a:t>
            </a:r>
            <a:endParaRPr lang="tr-TR" dirty="0"/>
          </a:p>
          <a:p>
            <a:endParaRPr lang="tr-TR" dirty="0"/>
          </a:p>
        </p:txBody>
      </p:sp>
    </p:spTree>
    <p:extLst>
      <p:ext uri="{BB962C8B-B14F-4D97-AF65-F5344CB8AC3E}">
        <p14:creationId xmlns:p14="http://schemas.microsoft.com/office/powerpoint/2010/main" val="45386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Ana karakter </a:t>
            </a:r>
            <a:r>
              <a:rPr lang="tr-TR" dirty="0" err="1"/>
              <a:t>Theo’nun</a:t>
            </a:r>
            <a:r>
              <a:rPr lang="tr-TR" dirty="0"/>
              <a:t> bireysel hikâyesi de bu dünyanın sıradan bir birey tarafından deneyimlenmiş </a:t>
            </a:r>
            <a:r>
              <a:rPr lang="tr-TR" dirty="0" smtClean="0"/>
              <a:t>hâlidir.  </a:t>
            </a:r>
            <a:r>
              <a:rPr lang="tr-TR" dirty="0" err="1"/>
              <a:t>Theo’nun</a:t>
            </a:r>
            <a:r>
              <a:rPr lang="tr-TR" dirty="0"/>
              <a:t> oğlu yıllar önce, dünya üzerindeki diğer çocuklar gibi hastalığa yakalanarak </a:t>
            </a:r>
            <a:r>
              <a:rPr lang="tr-TR" dirty="0" smtClean="0"/>
              <a:t>ölmüştür.  </a:t>
            </a:r>
            <a:r>
              <a:rPr lang="tr-TR" dirty="0" err="1"/>
              <a:t>Theo</a:t>
            </a:r>
            <a:r>
              <a:rPr lang="tr-TR" dirty="0"/>
              <a:t> hem bu yüzden hem de dünyanın içinde bulunduğu hal yüzünden oldukça umutsuz bir </a:t>
            </a:r>
            <a:r>
              <a:rPr lang="tr-TR" dirty="0" smtClean="0"/>
              <a:t>karakterdir.</a:t>
            </a:r>
            <a:endParaRPr lang="tr-TR" dirty="0"/>
          </a:p>
          <a:p>
            <a:r>
              <a:rPr lang="tr-TR" dirty="0" err="1"/>
              <a:t>Theo</a:t>
            </a:r>
            <a:r>
              <a:rPr lang="tr-TR" dirty="0"/>
              <a:t>, </a:t>
            </a:r>
            <a:r>
              <a:rPr lang="tr-TR" dirty="0" smtClean="0"/>
              <a:t> </a:t>
            </a:r>
            <a:r>
              <a:rPr lang="tr-TR" dirty="0"/>
              <a:t>bürokrat konumundayken, bir gün kaçırılır. Sevgilisi </a:t>
            </a:r>
            <a:r>
              <a:rPr lang="tr-TR" dirty="0" err="1"/>
              <a:t>Julian</a:t>
            </a:r>
            <a:r>
              <a:rPr lang="tr-TR" dirty="0"/>
              <a:t> da işin içindedir ve mültecilerin haklarını kollayanlardandır. </a:t>
            </a:r>
            <a:r>
              <a:rPr lang="tr-TR" dirty="0" err="1"/>
              <a:t>Theo’dan</a:t>
            </a:r>
            <a:r>
              <a:rPr lang="tr-TR" dirty="0"/>
              <a:t> istediği bürokratik destekler söz konusudur.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1089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Bu desteği veren </a:t>
            </a:r>
            <a:r>
              <a:rPr lang="tr-TR" dirty="0" err="1"/>
              <a:t>Theo</a:t>
            </a:r>
            <a:r>
              <a:rPr lang="tr-TR" dirty="0"/>
              <a:t> ise, yolculuğa birlikte çıktığı </a:t>
            </a:r>
            <a:r>
              <a:rPr lang="tr-TR" dirty="0" err="1"/>
              <a:t>Kee’nin</a:t>
            </a:r>
            <a:r>
              <a:rPr lang="tr-TR" dirty="0"/>
              <a:t> hamile olduğunu öğrenir. Yıllar sonra bir çocuk doğması ihtimalini görür ve etkilenir</a:t>
            </a:r>
            <a:r>
              <a:rPr lang="tr-TR" dirty="0" smtClean="0"/>
              <a:t>. Böylelikle filmin hikayesi başlamış olur.</a:t>
            </a:r>
          </a:p>
          <a:p>
            <a:endParaRPr lang="tr-TR" dirty="0"/>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11824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err="1" smtClean="0"/>
              <a:t>Theo</a:t>
            </a:r>
            <a:r>
              <a:rPr lang="tr-TR" dirty="0" smtClean="0"/>
              <a:t> ile </a:t>
            </a:r>
            <a:r>
              <a:rPr lang="tr-TR" dirty="0" err="1" smtClean="0"/>
              <a:t>Kee’nin</a:t>
            </a:r>
            <a:r>
              <a:rPr lang="tr-TR" dirty="0" smtClean="0"/>
              <a:t> yolculuğunda vardıkları yer bir göçmen kampıdır. Herkesin  kaçmak istediği bu yere özellikle gelme nedenleri </a:t>
            </a:r>
            <a:r>
              <a:rPr lang="tr-TR" dirty="0" err="1" smtClean="0"/>
              <a:t>Kee’yi</a:t>
            </a:r>
            <a:r>
              <a:rPr lang="tr-TR" dirty="0" smtClean="0"/>
              <a:t> İnsan Projesi’ne ulaştırmak ve bebeği güven altına almaktır. </a:t>
            </a:r>
          </a:p>
          <a:p>
            <a:r>
              <a:rPr lang="tr-TR" dirty="0" smtClean="0"/>
              <a:t>Filmin bu kısmında yaşadıkları yerlerden daha iyi bir hayat hayali ile gelen göçmenlerin yaşadıkları zulüm, ayrımcılık şiddet çokça göze çarpmaktadır. Buraya insanlar adeta hayvanmışçasına kafeslerle getirilmekte ve geldikleri bu noktada da iç savaş benzeri sahnelerle karşılaşmaktadırlar.  </a:t>
            </a:r>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2211124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Her yerde olduğu gibi kampın içinde de güçlü olan güçsüzü, silahı olan silahsızı ezmektedir. Hükümetin göçmenlere uyguladığı </a:t>
            </a:r>
            <a:r>
              <a:rPr lang="tr-TR" dirty="0" err="1" smtClean="0"/>
              <a:t>faşizanlığı</a:t>
            </a:r>
            <a:r>
              <a:rPr lang="tr-TR" dirty="0" smtClean="0"/>
              <a:t> göçmenler kendi aralarında kamp içinde uygulamakta ve farklı dini gruplar, etnik gruplar sürekli bir isyan ve savaş halindedir. Göçmenlerin adeta avlanıp kafeslerle getirildikleri bu alanda ne polisin ne devletin ne de kanunun olmadığı ve  insan hayatının hiçbir önemi olmadığı görülmektedir.</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626550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Filmin sonuna yaklaşırken bir çatışmanın ortasında harabe bir binada bebeği ile kalan </a:t>
            </a:r>
            <a:r>
              <a:rPr lang="tr-TR" dirty="0" err="1" smtClean="0"/>
              <a:t>Kee</a:t>
            </a:r>
            <a:r>
              <a:rPr lang="tr-TR" dirty="0" smtClean="0"/>
              <a:t> onu kurtarmaya gelen </a:t>
            </a:r>
            <a:r>
              <a:rPr lang="tr-TR" dirty="0" err="1" smtClean="0"/>
              <a:t>Theo</a:t>
            </a:r>
            <a:r>
              <a:rPr lang="tr-TR" dirty="0" smtClean="0"/>
              <a:t> ile binadan hızla uzaklaşmaya çalışırken çatışan insanlar bebeği görünce silahlarını indirip büyülenmişçesine kutsal bir duruşa geçerek onlara yol verdikleri görülüyor fakat bu anlar sadece yeni bir silah sesinin tetiklediği yeni bir çatışmaya kadar sürüyor ve herkes tekrar silahlarına sarılıp birbirini öldürmeye devam ediyor. </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532505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smtClean="0"/>
              <a:t>Theo</a:t>
            </a:r>
            <a:r>
              <a:rPr lang="tr-TR" dirty="0" smtClean="0"/>
              <a:t> ile </a:t>
            </a:r>
            <a:r>
              <a:rPr lang="tr-TR" dirty="0" err="1" smtClean="0"/>
              <a:t>Kee</a:t>
            </a:r>
            <a:r>
              <a:rPr lang="tr-TR" dirty="0" smtClean="0"/>
              <a:t> bebekle birlikte ulaşmak istedikleri yere varmak üzereyken  </a:t>
            </a:r>
            <a:r>
              <a:rPr lang="tr-TR" dirty="0" err="1" smtClean="0"/>
              <a:t>Theo</a:t>
            </a:r>
            <a:r>
              <a:rPr lang="tr-TR" dirty="0" smtClean="0"/>
              <a:t> ölüyor. Dünyaya yeni bir ışık olabilecek bir bebek için filmin başından beri hayatını feda eden diğer insanların arasına katılıyor. </a:t>
            </a:r>
            <a:r>
              <a:rPr lang="tr-TR" dirty="0" err="1" smtClean="0"/>
              <a:t>Kee</a:t>
            </a:r>
            <a:r>
              <a:rPr lang="tr-TR" dirty="0" smtClean="0"/>
              <a:t> ise  bebeği ile denizin ortasında bir sandalda, güvenli bir yere ulaşmak umudu ile, meçhule doğru yol alıyor.</a:t>
            </a:r>
          </a:p>
          <a:p>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782003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Film günümüz dünyasıyla büyük benzerlikler taşımakta. Kapitalist tüketim toplumu, yabancı düşmanlığı ve faşist milliyetçi politikalarla insan haklarının hiçe sayılması bu benzerliklere örnek olarak sayılabilir. Filmde geçen ‘‘Ne zaman politikacılarımızdan birinin başı derde girse bir yerlerde bir bomba patlıyor.’’ sözü de çarpıcı bir şekilde bize günümüz dünyası politik sisteminden bir şeyler hatırlatabiliyor.</a:t>
            </a:r>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15543464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123</TotalTime>
  <Words>674</Words>
  <Application>Microsoft Office PowerPoint</Application>
  <PresentationFormat>Ekran Gösterisi (4:3)</PresentationFormat>
  <Paragraphs>20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Dalga Biçimi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of Men Film İncelemesi</dc:title>
  <dc:creator>ARICAN</dc:creator>
  <cp:lastModifiedBy>PC</cp:lastModifiedBy>
  <cp:revision>12</cp:revision>
  <dcterms:created xsi:type="dcterms:W3CDTF">2020-04-17T09:43:41Z</dcterms:created>
  <dcterms:modified xsi:type="dcterms:W3CDTF">2020-05-04T16:19:48Z</dcterms:modified>
</cp:coreProperties>
</file>