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04.11.2018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latin typeface="Times New Roman" pitchFamily="18" charset="0"/>
                <a:cs typeface="Times New Roman" pitchFamily="18" charset="0"/>
              </a:rPr>
              <a:t>Seçilen </a:t>
            </a:r>
            <a:r>
              <a:rPr lang="tr-TR" dirty="0" smtClean="0">
                <a:latin typeface="Times New Roman" pitchFamily="18" charset="0"/>
                <a:cs typeface="Times New Roman" pitchFamily="18" charset="0"/>
              </a:rPr>
              <a:t>Modellerin Kalıba Dökülmesi</a:t>
            </a:r>
            <a:endParaRPr lang="tr-TR"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Seçilen </a:t>
            </a:r>
            <a:r>
              <a:rPr lang="tr-TR" sz="3000" dirty="0" smtClean="0">
                <a:latin typeface="Times New Roman" pitchFamily="18" charset="0"/>
                <a:cs typeface="Times New Roman" pitchFamily="18" charset="0"/>
              </a:rPr>
              <a:t>modelin kalıba dökülmesi iki şekilde gerçekleşir. Ya seçilen modelin </a:t>
            </a:r>
            <a:r>
              <a:rPr lang="tr-TR" sz="3000" dirty="0" err="1" smtClean="0">
                <a:latin typeface="Times New Roman" pitchFamily="18" charset="0"/>
                <a:cs typeface="Times New Roman" pitchFamily="18" charset="0"/>
              </a:rPr>
              <a:t>drapajı</a:t>
            </a:r>
            <a:r>
              <a:rPr lang="tr-TR" sz="3000" dirty="0" smtClean="0">
                <a:latin typeface="Times New Roman" pitchFamily="18" charset="0"/>
                <a:cs typeface="Times New Roman" pitchFamily="18" charset="0"/>
              </a:rPr>
              <a:t> örnek kumaşla  yapıldıktan sonra modelin kumaş üzerinde gerekli işaretleri alınıp mankenden çıkarılır ve gerekli düzeltmeler pistole ve cetvel yardımıyla yapılıp kalıbın son hali verilir ya da temel kalıp üzerine modelin bütün özellikleri uygulanarak gerekli aşamalar yapılıp modelin kalıbı çıkarılır.</a:t>
            </a:r>
            <a:endParaRPr lang="tr-TR"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000240"/>
            <a:ext cx="8229600" cy="4525963"/>
          </a:xfrm>
        </p:spPr>
        <p:txBody>
          <a:bodyPr/>
          <a:lstStyle/>
          <a:p>
            <a:pPr>
              <a:buNone/>
            </a:pPr>
            <a:r>
              <a:rPr lang="tr-TR"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Bu </a:t>
            </a:r>
            <a:r>
              <a:rPr lang="tr-TR" sz="3000" dirty="0" smtClean="0">
                <a:latin typeface="Times New Roman" pitchFamily="18" charset="0"/>
                <a:cs typeface="Times New Roman" pitchFamily="18" charset="0"/>
              </a:rPr>
              <a:t>iki kalıp çıkarma şeklinden sonra kalıbın analizi yapılarak kalıpların ölçü kontrolleri, parça listeleri, gerekli numaraları ve varsa eğer özel uygulamalar not edilir. Bu iki sistemle çalışılan kalıplar yapılan tasarımı birebir yansıtmalıdır.</a:t>
            </a:r>
            <a:endParaRPr lang="tr-TR" sz="30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Words>
  <PresentationFormat>Ekran Gösterisi (4:3)</PresentationFormat>
  <Paragraphs>3</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Seçilen Modellerin Kalıba Dökülmesi</vt:lpstr>
      <vt:lpstr>Slayt 2</vt:lpstr>
      <vt:lpstr>Slayt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Seçilen Modellerin Kalıba Dökülmesi</dc:title>
  <cp:lastModifiedBy>PC</cp:lastModifiedBy>
  <cp:revision>1</cp:revision>
  <dcterms:modified xsi:type="dcterms:W3CDTF">2018-11-04T18:55:55Z</dcterms:modified>
</cp:coreProperties>
</file>