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4005D8-7AD4-4144-996F-745C81A53CF8}" v="21" dt="2021-02-22T00:08:49.0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im Sedat SIRMEN" userId="73af17368f4a9938" providerId="LiveId" clId="{2F4005D8-7AD4-4144-996F-745C81A53CF8}"/>
    <pc:docChg chg="custSel addSld delSld modSld">
      <pc:chgData name="Kazim Sedat SIRMEN" userId="73af17368f4a9938" providerId="LiveId" clId="{2F4005D8-7AD4-4144-996F-745C81A53CF8}" dt="2021-02-22T00:09:01.468" v="2115" actId="20577"/>
      <pc:docMkLst>
        <pc:docMk/>
      </pc:docMkLst>
      <pc:sldChg chg="addSp modSp mod">
        <pc:chgData name="Kazim Sedat SIRMEN" userId="73af17368f4a9938" providerId="LiveId" clId="{2F4005D8-7AD4-4144-996F-745C81A53CF8}" dt="2021-02-22T00:03:44.678" v="1970"/>
        <pc:sldMkLst>
          <pc:docMk/>
          <pc:sldMk cId="678400992" sldId="256"/>
        </pc:sldMkLst>
        <pc:spChg chg="mod">
          <ac:chgData name="Kazim Sedat SIRMEN" userId="73af17368f4a9938" providerId="LiveId" clId="{2F4005D8-7AD4-4144-996F-745C81A53CF8}" dt="2021-02-22T00:01:38.902" v="1968" actId="20577"/>
          <ac:spMkLst>
            <pc:docMk/>
            <pc:sldMk cId="678400992" sldId="256"/>
            <ac:spMk id="2" creationId="{D51F152D-A5B9-4737-8296-7F0FEE12C6C9}"/>
          </ac:spMkLst>
        </pc:spChg>
        <pc:spChg chg="mod">
          <ac:chgData name="Kazim Sedat SIRMEN" userId="73af17368f4a9938" providerId="LiveId" clId="{2F4005D8-7AD4-4144-996F-745C81A53CF8}" dt="2021-02-21T22:50:19.887" v="1486" actId="688"/>
          <ac:spMkLst>
            <pc:docMk/>
            <pc:sldMk cId="678400992" sldId="256"/>
            <ac:spMk id="4" creationId="{86020B8B-9733-4BAF-B680-9EAF11803695}"/>
          </ac:spMkLst>
        </pc:spChg>
        <pc:spChg chg="add mod">
          <ac:chgData name="Kazim Sedat SIRMEN" userId="73af17368f4a9938" providerId="LiveId" clId="{2F4005D8-7AD4-4144-996F-745C81A53CF8}" dt="2021-02-22T00:03:44.678" v="1970"/>
          <ac:spMkLst>
            <pc:docMk/>
            <pc:sldMk cId="678400992" sldId="256"/>
            <ac:spMk id="5" creationId="{C8728E36-E957-41C0-BDEC-B952E54DE3C6}"/>
          </ac:spMkLst>
        </pc:spChg>
      </pc:sldChg>
      <pc:sldChg chg="modSp mod">
        <pc:chgData name="Kazim Sedat SIRMEN" userId="73af17368f4a9938" providerId="LiveId" clId="{2F4005D8-7AD4-4144-996F-745C81A53CF8}" dt="2021-02-22T00:05:48.004" v="2015" actId="14100"/>
        <pc:sldMkLst>
          <pc:docMk/>
          <pc:sldMk cId="1343741892" sldId="257"/>
        </pc:sldMkLst>
        <pc:spChg chg="mod">
          <ac:chgData name="Kazim Sedat SIRMEN" userId="73af17368f4a9938" providerId="LiveId" clId="{2F4005D8-7AD4-4144-996F-745C81A53CF8}" dt="2021-02-22T00:04:34.942" v="2009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2F4005D8-7AD4-4144-996F-745C81A53CF8}" dt="2021-02-22T00:05:48.004" v="2015" actId="14100"/>
          <ac:spMkLst>
            <pc:docMk/>
            <pc:sldMk cId="1343741892" sldId="257"/>
            <ac:spMk id="3" creationId="{B5DE72D4-063A-4A22-AC95-9308D8849DA1}"/>
          </ac:spMkLst>
        </pc:spChg>
      </pc:sldChg>
      <pc:sldChg chg="modSp mod">
        <pc:chgData name="Kazim Sedat SIRMEN" userId="73af17368f4a9938" providerId="LiveId" clId="{2F4005D8-7AD4-4144-996F-745C81A53CF8}" dt="2021-02-22T00:06:48.057" v="2046" actId="27636"/>
        <pc:sldMkLst>
          <pc:docMk/>
          <pc:sldMk cId="2939606238" sldId="258"/>
        </pc:sldMkLst>
        <pc:spChg chg="mod">
          <ac:chgData name="Kazim Sedat SIRMEN" userId="73af17368f4a9938" providerId="LiveId" clId="{2F4005D8-7AD4-4144-996F-745C81A53CF8}" dt="2021-02-22T00:06:48.057" v="2046" actId="27636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2F4005D8-7AD4-4144-996F-745C81A53CF8}" dt="2021-02-22T00:06:29.065" v="2019" actId="255"/>
          <ac:spMkLst>
            <pc:docMk/>
            <pc:sldMk cId="2939606238" sldId="258"/>
            <ac:spMk id="3" creationId="{4EFB9C4C-38CD-4C73-B14E-7DD8F9F40BED}"/>
          </ac:spMkLst>
        </pc:spChg>
      </pc:sldChg>
      <pc:sldChg chg="modSp new del mod">
        <pc:chgData name="Kazim Sedat SIRMEN" userId="73af17368f4a9938" providerId="LiveId" clId="{2F4005D8-7AD4-4144-996F-745C81A53CF8}" dt="2021-02-21T22:46:50.780" v="1446" actId="2696"/>
        <pc:sldMkLst>
          <pc:docMk/>
          <pc:sldMk cId="995260962" sldId="259"/>
        </pc:sldMkLst>
        <pc:spChg chg="mod">
          <ac:chgData name="Kazim Sedat SIRMEN" userId="73af17368f4a9938" providerId="LiveId" clId="{2F4005D8-7AD4-4144-996F-745C81A53CF8}" dt="2021-02-21T22:00:03.854" v="999" actId="20577"/>
          <ac:spMkLst>
            <pc:docMk/>
            <pc:sldMk cId="995260962" sldId="259"/>
            <ac:spMk id="2" creationId="{C28D0571-71AE-4B66-959B-6FBBC9C1A71E}"/>
          </ac:spMkLst>
        </pc:spChg>
        <pc:spChg chg="mod">
          <ac:chgData name="Kazim Sedat SIRMEN" userId="73af17368f4a9938" providerId="LiveId" clId="{2F4005D8-7AD4-4144-996F-745C81A53CF8}" dt="2021-02-21T22:05:54.227" v="1135" actId="20577"/>
          <ac:spMkLst>
            <pc:docMk/>
            <pc:sldMk cId="995260962" sldId="259"/>
            <ac:spMk id="3" creationId="{11E8A7DA-2234-4AFA-AC63-EE5199AB6487}"/>
          </ac:spMkLst>
        </pc:spChg>
      </pc:sldChg>
      <pc:sldChg chg="modSp new mod">
        <pc:chgData name="Kazim Sedat SIRMEN" userId="73af17368f4a9938" providerId="LiveId" clId="{2F4005D8-7AD4-4144-996F-745C81A53CF8}" dt="2021-02-22T00:07:32.228" v="2065" actId="20577"/>
        <pc:sldMkLst>
          <pc:docMk/>
          <pc:sldMk cId="2848298763" sldId="259"/>
        </pc:sldMkLst>
        <pc:spChg chg="mod">
          <ac:chgData name="Kazim Sedat SIRMEN" userId="73af17368f4a9938" providerId="LiveId" clId="{2F4005D8-7AD4-4144-996F-745C81A53CF8}" dt="2021-02-22T00:07:32.228" v="2065" actId="20577"/>
          <ac:spMkLst>
            <pc:docMk/>
            <pc:sldMk cId="2848298763" sldId="259"/>
            <ac:spMk id="2" creationId="{D9F595EF-BC72-4C00-B658-1918A2AE86A4}"/>
          </ac:spMkLst>
        </pc:spChg>
        <pc:spChg chg="mod">
          <ac:chgData name="Kazim Sedat SIRMEN" userId="73af17368f4a9938" providerId="LiveId" clId="{2F4005D8-7AD4-4144-996F-745C81A53CF8}" dt="2021-02-22T00:07:24.490" v="2051" actId="27636"/>
          <ac:spMkLst>
            <pc:docMk/>
            <pc:sldMk cId="2848298763" sldId="259"/>
            <ac:spMk id="3" creationId="{86C39B3F-D705-4086-AC89-C89B5F59D63E}"/>
          </ac:spMkLst>
        </pc:spChg>
      </pc:sldChg>
      <pc:sldChg chg="del">
        <pc:chgData name="Kazim Sedat SIRMEN" userId="73af17368f4a9938" providerId="LiveId" clId="{2F4005D8-7AD4-4144-996F-745C81A53CF8}" dt="2021-02-21T02:27:21.910" v="245" actId="2696"/>
        <pc:sldMkLst>
          <pc:docMk/>
          <pc:sldMk cId="814820300" sldId="260"/>
        </pc:sldMkLst>
      </pc:sldChg>
      <pc:sldChg chg="modSp new del mod">
        <pc:chgData name="Kazim Sedat SIRMEN" userId="73af17368f4a9938" providerId="LiveId" clId="{2F4005D8-7AD4-4144-996F-745C81A53CF8}" dt="2021-02-21T22:46:53.252" v="1447" actId="2696"/>
        <pc:sldMkLst>
          <pc:docMk/>
          <pc:sldMk cId="3252902471" sldId="260"/>
        </pc:sldMkLst>
        <pc:spChg chg="mod">
          <ac:chgData name="Kazim Sedat SIRMEN" userId="73af17368f4a9938" providerId="LiveId" clId="{2F4005D8-7AD4-4144-996F-745C81A53CF8}" dt="2021-02-21T22:07:58.776" v="1150" actId="20577"/>
          <ac:spMkLst>
            <pc:docMk/>
            <pc:sldMk cId="3252902471" sldId="260"/>
            <ac:spMk id="2" creationId="{4DB48EEB-1B3E-4B30-B4E0-29D88B7D292F}"/>
          </ac:spMkLst>
        </pc:spChg>
        <pc:spChg chg="mod">
          <ac:chgData name="Kazim Sedat SIRMEN" userId="73af17368f4a9938" providerId="LiveId" clId="{2F4005D8-7AD4-4144-996F-745C81A53CF8}" dt="2021-02-21T22:10:02.431" v="1158"/>
          <ac:spMkLst>
            <pc:docMk/>
            <pc:sldMk cId="3252902471" sldId="260"/>
            <ac:spMk id="3" creationId="{1A6C0121-AFE6-48FE-BB82-CBEBB3B614CC}"/>
          </ac:spMkLst>
        </pc:spChg>
      </pc:sldChg>
      <pc:sldChg chg="modSp new mod">
        <pc:chgData name="Kazim Sedat SIRMEN" userId="73af17368f4a9938" providerId="LiveId" clId="{2F4005D8-7AD4-4144-996F-745C81A53CF8}" dt="2021-02-22T00:08:07.307" v="2090" actId="20577"/>
        <pc:sldMkLst>
          <pc:docMk/>
          <pc:sldMk cId="4085203087" sldId="260"/>
        </pc:sldMkLst>
        <pc:spChg chg="mod">
          <ac:chgData name="Kazim Sedat SIRMEN" userId="73af17368f4a9938" providerId="LiveId" clId="{2F4005D8-7AD4-4144-996F-745C81A53CF8}" dt="2021-02-22T00:08:07.307" v="2090" actId="20577"/>
          <ac:spMkLst>
            <pc:docMk/>
            <pc:sldMk cId="4085203087" sldId="260"/>
            <ac:spMk id="2" creationId="{3847DC5B-7D6C-47DE-B32C-AF8B5764364E}"/>
          </ac:spMkLst>
        </pc:spChg>
        <pc:spChg chg="mod">
          <ac:chgData name="Kazim Sedat SIRMEN" userId="73af17368f4a9938" providerId="LiveId" clId="{2F4005D8-7AD4-4144-996F-745C81A53CF8}" dt="2021-02-22T00:07:55.772" v="2068" actId="27636"/>
          <ac:spMkLst>
            <pc:docMk/>
            <pc:sldMk cId="4085203087" sldId="260"/>
            <ac:spMk id="3" creationId="{21FCA279-D1AD-402C-8C27-D2132AABA714}"/>
          </ac:spMkLst>
        </pc:spChg>
      </pc:sldChg>
      <pc:sldChg chg="modSp new mod">
        <pc:chgData name="Kazim Sedat SIRMEN" userId="73af17368f4a9938" providerId="LiveId" clId="{2F4005D8-7AD4-4144-996F-745C81A53CF8}" dt="2021-02-22T00:09:01.468" v="2115" actId="20577"/>
        <pc:sldMkLst>
          <pc:docMk/>
          <pc:sldMk cId="1616002984" sldId="261"/>
        </pc:sldMkLst>
        <pc:spChg chg="mod">
          <ac:chgData name="Kazim Sedat SIRMEN" userId="73af17368f4a9938" providerId="LiveId" clId="{2F4005D8-7AD4-4144-996F-745C81A53CF8}" dt="2021-02-22T00:09:01.468" v="2115" actId="20577"/>
          <ac:spMkLst>
            <pc:docMk/>
            <pc:sldMk cId="1616002984" sldId="261"/>
            <ac:spMk id="2" creationId="{BDD8499F-E3D0-467D-B66B-87FFC7BDDD50}"/>
          </ac:spMkLst>
        </pc:spChg>
        <pc:spChg chg="mod">
          <ac:chgData name="Kazim Sedat SIRMEN" userId="73af17368f4a9938" providerId="LiveId" clId="{2F4005D8-7AD4-4144-996F-745C81A53CF8}" dt="2021-02-22T00:08:49.107" v="2095" actId="27636"/>
          <ac:spMkLst>
            <pc:docMk/>
            <pc:sldMk cId="1616002984" sldId="261"/>
            <ac:spMk id="3" creationId="{F2073FB6-FF87-4B49-91B2-B9558F7C28F1}"/>
          </ac:spMkLst>
        </pc:spChg>
      </pc:sldChg>
      <pc:sldChg chg="del">
        <pc:chgData name="Kazim Sedat SIRMEN" userId="73af17368f4a9938" providerId="LiveId" clId="{2F4005D8-7AD4-4144-996F-745C81A53CF8}" dt="2021-02-21T02:27:24.615" v="246" actId="2696"/>
        <pc:sldMkLst>
          <pc:docMk/>
          <pc:sldMk cId="2974159861" sldId="261"/>
        </pc:sldMkLst>
      </pc:sldChg>
      <pc:sldChg chg="modSp new del mod">
        <pc:chgData name="Kazim Sedat SIRMEN" userId="73af17368f4a9938" providerId="LiveId" clId="{2F4005D8-7AD4-4144-996F-745C81A53CF8}" dt="2021-02-21T22:46:55.825" v="1448" actId="2696"/>
        <pc:sldMkLst>
          <pc:docMk/>
          <pc:sldMk cId="4019311233" sldId="261"/>
        </pc:sldMkLst>
        <pc:spChg chg="mod">
          <ac:chgData name="Kazim Sedat SIRMEN" userId="73af17368f4a9938" providerId="LiveId" clId="{2F4005D8-7AD4-4144-996F-745C81A53CF8}" dt="2021-02-21T22:10:20.431" v="1167" actId="207"/>
          <ac:spMkLst>
            <pc:docMk/>
            <pc:sldMk cId="4019311233" sldId="261"/>
            <ac:spMk id="2" creationId="{6ABA29C8-91B4-4DC3-99ED-93E6D2540F31}"/>
          </ac:spMkLst>
        </pc:spChg>
        <pc:spChg chg="mod">
          <ac:chgData name="Kazim Sedat SIRMEN" userId="73af17368f4a9938" providerId="LiveId" clId="{2F4005D8-7AD4-4144-996F-745C81A53CF8}" dt="2021-02-21T22:10:42.032" v="1169"/>
          <ac:spMkLst>
            <pc:docMk/>
            <pc:sldMk cId="4019311233" sldId="261"/>
            <ac:spMk id="3" creationId="{DDE19F83-FA86-464B-AF25-7D2886F5D261}"/>
          </ac:spMkLst>
        </pc:spChg>
      </pc:sldChg>
      <pc:sldChg chg="del">
        <pc:chgData name="Kazim Sedat SIRMEN" userId="73af17368f4a9938" providerId="LiveId" clId="{2F4005D8-7AD4-4144-996F-745C81A53CF8}" dt="2021-02-21T02:27:28.536" v="247" actId="2696"/>
        <pc:sldMkLst>
          <pc:docMk/>
          <pc:sldMk cId="538053391" sldId="262"/>
        </pc:sldMkLst>
      </pc:sldChg>
      <pc:sldChg chg="modSp new del mod">
        <pc:chgData name="Kazim Sedat SIRMEN" userId="73af17368f4a9938" providerId="LiveId" clId="{2F4005D8-7AD4-4144-996F-745C81A53CF8}" dt="2021-02-21T22:46:59.001" v="1449" actId="2696"/>
        <pc:sldMkLst>
          <pc:docMk/>
          <pc:sldMk cId="853853792" sldId="262"/>
        </pc:sldMkLst>
        <pc:spChg chg="mod">
          <ac:chgData name="Kazim Sedat SIRMEN" userId="73af17368f4a9938" providerId="LiveId" clId="{2F4005D8-7AD4-4144-996F-745C81A53CF8}" dt="2021-02-21T22:12:54.775" v="1227" actId="20577"/>
          <ac:spMkLst>
            <pc:docMk/>
            <pc:sldMk cId="853853792" sldId="262"/>
            <ac:spMk id="2" creationId="{D42D3277-DC89-4BBE-909C-6729557F7617}"/>
          </ac:spMkLst>
        </pc:spChg>
        <pc:spChg chg="mod">
          <ac:chgData name="Kazim Sedat SIRMEN" userId="73af17368f4a9938" providerId="LiveId" clId="{2F4005D8-7AD4-4144-996F-745C81A53CF8}" dt="2021-02-21T22:15:48.375" v="1358" actId="20577"/>
          <ac:spMkLst>
            <pc:docMk/>
            <pc:sldMk cId="853853792" sldId="262"/>
            <ac:spMk id="3" creationId="{0CC790A2-E191-4ED6-B7E3-21F3458EC10B}"/>
          </ac:spMkLst>
        </pc:spChg>
      </pc:sldChg>
      <pc:sldChg chg="modSp new del mod">
        <pc:chgData name="Kazim Sedat SIRMEN" userId="73af17368f4a9938" providerId="LiveId" clId="{2F4005D8-7AD4-4144-996F-745C81A53CF8}" dt="2021-02-22T00:08:17.791" v="2092" actId="2696"/>
        <pc:sldMkLst>
          <pc:docMk/>
          <pc:sldMk cId="1534261781" sldId="262"/>
        </pc:sldMkLst>
        <pc:spChg chg="mod">
          <ac:chgData name="Kazim Sedat SIRMEN" userId="73af17368f4a9938" providerId="LiveId" clId="{2F4005D8-7AD4-4144-996F-745C81A53CF8}" dt="2021-02-21T23:55:37.344" v="1825" actId="20577"/>
          <ac:spMkLst>
            <pc:docMk/>
            <pc:sldMk cId="1534261781" sldId="262"/>
            <ac:spMk id="2" creationId="{EE11FCC7-1A0C-4C63-B525-4CB8454D95DC}"/>
          </ac:spMkLst>
        </pc:spChg>
        <pc:spChg chg="mod">
          <ac:chgData name="Kazim Sedat SIRMEN" userId="73af17368f4a9938" providerId="LiveId" clId="{2F4005D8-7AD4-4144-996F-745C81A53CF8}" dt="2021-02-21T23:55:26.806" v="1809" actId="27636"/>
          <ac:spMkLst>
            <pc:docMk/>
            <pc:sldMk cId="1534261781" sldId="262"/>
            <ac:spMk id="3" creationId="{AD8FAB1F-EA12-4B44-AE95-E1F3B5E089B8}"/>
          </ac:spMkLst>
        </pc:spChg>
      </pc:sldChg>
      <pc:sldChg chg="del">
        <pc:chgData name="Kazim Sedat SIRMEN" userId="73af17368f4a9938" providerId="LiveId" clId="{2F4005D8-7AD4-4144-996F-745C81A53CF8}" dt="2021-02-21T02:27:34.465" v="248" actId="2696"/>
        <pc:sldMkLst>
          <pc:docMk/>
          <pc:sldMk cId="420155745" sldId="263"/>
        </pc:sldMkLst>
      </pc:sldChg>
      <pc:sldChg chg="modSp new del mod">
        <pc:chgData name="Kazim Sedat SIRMEN" userId="73af17368f4a9938" providerId="LiveId" clId="{2F4005D8-7AD4-4144-996F-745C81A53CF8}" dt="2021-02-22T00:08:15.438" v="2091" actId="2696"/>
        <pc:sldMkLst>
          <pc:docMk/>
          <pc:sldMk cId="3144049608" sldId="263"/>
        </pc:sldMkLst>
        <pc:spChg chg="mod">
          <ac:chgData name="Kazim Sedat SIRMEN" userId="73af17368f4a9938" providerId="LiveId" clId="{2F4005D8-7AD4-4144-996F-745C81A53CF8}" dt="2021-02-21T23:56:35.919" v="1875" actId="207"/>
          <ac:spMkLst>
            <pc:docMk/>
            <pc:sldMk cId="3144049608" sldId="263"/>
            <ac:spMk id="2" creationId="{DA6517AD-283C-4EA6-9939-D5D8652F5235}"/>
          </ac:spMkLst>
        </pc:spChg>
        <pc:spChg chg="mod">
          <ac:chgData name="Kazim Sedat SIRMEN" userId="73af17368f4a9938" providerId="LiveId" clId="{2F4005D8-7AD4-4144-996F-745C81A53CF8}" dt="2021-02-21T23:55:56.448" v="1827"/>
          <ac:spMkLst>
            <pc:docMk/>
            <pc:sldMk cId="3144049608" sldId="263"/>
            <ac:spMk id="3" creationId="{71DAEA43-F33A-4ED2-9E94-3EDBB48F54AD}"/>
          </ac:spMkLst>
        </pc:spChg>
      </pc:sldChg>
      <pc:sldChg chg="modSp new del mod">
        <pc:chgData name="Kazim Sedat SIRMEN" userId="73af17368f4a9938" providerId="LiveId" clId="{2F4005D8-7AD4-4144-996F-745C81A53CF8}" dt="2021-02-22T00:07:01.758" v="2048" actId="2696"/>
        <pc:sldMkLst>
          <pc:docMk/>
          <pc:sldMk cId="1861485087" sldId="264"/>
        </pc:sldMkLst>
        <pc:spChg chg="mod">
          <ac:chgData name="Kazim Sedat SIRMEN" userId="73af17368f4a9938" providerId="LiveId" clId="{2F4005D8-7AD4-4144-996F-745C81A53CF8}" dt="2021-02-21T23:58:53.675" v="1882" actId="122"/>
          <ac:spMkLst>
            <pc:docMk/>
            <pc:sldMk cId="1861485087" sldId="264"/>
            <ac:spMk id="2" creationId="{236CD234-2644-4D8C-A78E-B03ED7A0CA49}"/>
          </ac:spMkLst>
        </pc:spChg>
        <pc:spChg chg="mod">
          <ac:chgData name="Kazim Sedat SIRMEN" userId="73af17368f4a9938" providerId="LiveId" clId="{2F4005D8-7AD4-4144-996F-745C81A53CF8}" dt="2021-02-21T23:58:24.801" v="1878"/>
          <ac:spMkLst>
            <pc:docMk/>
            <pc:sldMk cId="1861485087" sldId="264"/>
            <ac:spMk id="3" creationId="{FCD40536-A876-40FD-AA6B-1F23382D42D8}"/>
          </ac:spMkLst>
        </pc:spChg>
      </pc:sldChg>
      <pc:sldChg chg="modSp new del mod">
        <pc:chgData name="Kazim Sedat SIRMEN" userId="73af17368f4a9938" providerId="LiveId" clId="{2F4005D8-7AD4-4144-996F-745C81A53CF8}" dt="2021-02-22T00:06:59.286" v="2047" actId="2696"/>
        <pc:sldMkLst>
          <pc:docMk/>
          <pc:sldMk cId="1358622296" sldId="265"/>
        </pc:sldMkLst>
        <pc:spChg chg="mod">
          <ac:chgData name="Kazim Sedat SIRMEN" userId="73af17368f4a9938" providerId="LiveId" clId="{2F4005D8-7AD4-4144-996F-745C81A53CF8}" dt="2021-02-21T23:59:49.233" v="1938" actId="207"/>
          <ac:spMkLst>
            <pc:docMk/>
            <pc:sldMk cId="1358622296" sldId="265"/>
            <ac:spMk id="2" creationId="{8B25BD09-CBF1-472E-851F-BF90E1367CDA}"/>
          </ac:spMkLst>
        </pc:spChg>
        <pc:spChg chg="mod">
          <ac:chgData name="Kazim Sedat SIRMEN" userId="73af17368f4a9938" providerId="LiveId" clId="{2F4005D8-7AD4-4144-996F-745C81A53CF8}" dt="2021-02-22T00:00:02.593" v="1939"/>
          <ac:spMkLst>
            <pc:docMk/>
            <pc:sldMk cId="1358622296" sldId="265"/>
            <ac:spMk id="3" creationId="{4ECF2183-C45C-455F-8E1E-71C610BBA0BD}"/>
          </ac:spMkLst>
        </pc:spChg>
      </pc:sldChg>
    </pc:docChg>
  </pc:docChgLst>
  <pc:docChgLst>
    <pc:chgData name="Kazim Sedat SIRMEN" userId="73af17368f4a9938" providerId="LiveId" clId="{A94FC0CE-60F9-4D0D-821A-361AE20AE53B}"/>
    <pc:docChg chg="custSel addSld delSld modSld">
      <pc:chgData name="Kazim Sedat SIRMEN" userId="73af17368f4a9938" providerId="LiveId" clId="{A94FC0CE-60F9-4D0D-821A-361AE20AE53B}" dt="2021-02-21T01:47:52.393" v="1013" actId="20577"/>
      <pc:docMkLst>
        <pc:docMk/>
      </pc:docMkLst>
      <pc:sldChg chg="addSp delSp modSp mod">
        <pc:chgData name="Kazim Sedat SIRMEN" userId="73af17368f4a9938" providerId="LiveId" clId="{A94FC0CE-60F9-4D0D-821A-361AE20AE53B}" dt="2021-02-20T23:36:40.814" v="24" actId="207"/>
        <pc:sldMkLst>
          <pc:docMk/>
          <pc:sldMk cId="678400992" sldId="256"/>
        </pc:sldMkLst>
        <pc:spChg chg="mod">
          <ac:chgData name="Kazim Sedat SIRMEN" userId="73af17368f4a9938" providerId="LiveId" clId="{A94FC0CE-60F9-4D0D-821A-361AE20AE53B}" dt="2021-02-20T23:32:29.602" v="11" actId="20577"/>
          <ac:spMkLst>
            <pc:docMk/>
            <pc:sldMk cId="678400992" sldId="256"/>
            <ac:spMk id="2" creationId="{D51F152D-A5B9-4737-8296-7F0FEE12C6C9}"/>
          </ac:spMkLst>
        </pc:spChg>
        <pc:spChg chg="del mod">
          <ac:chgData name="Kazim Sedat SIRMEN" userId="73af17368f4a9938" providerId="LiveId" clId="{A94FC0CE-60F9-4D0D-821A-361AE20AE53B}" dt="2021-02-20T23:35:39.179" v="14"/>
          <ac:spMkLst>
            <pc:docMk/>
            <pc:sldMk cId="678400992" sldId="256"/>
            <ac:spMk id="3" creationId="{BFF7386C-EC69-4A1B-A43B-A9397541F4AA}"/>
          </ac:spMkLst>
        </pc:spChg>
        <pc:spChg chg="add mod">
          <ac:chgData name="Kazim Sedat SIRMEN" userId="73af17368f4a9938" providerId="LiveId" clId="{A94FC0CE-60F9-4D0D-821A-361AE20AE53B}" dt="2021-02-20T23:36:40.814" v="24" actId="207"/>
          <ac:spMkLst>
            <pc:docMk/>
            <pc:sldMk cId="678400992" sldId="256"/>
            <ac:spMk id="4" creationId="{86020B8B-9733-4BAF-B680-9EAF11803695}"/>
          </ac:spMkLst>
        </pc:spChg>
      </pc:sldChg>
      <pc:sldChg chg="modSp mod">
        <pc:chgData name="Kazim Sedat SIRMEN" userId="73af17368f4a9938" providerId="LiveId" clId="{A94FC0CE-60F9-4D0D-821A-361AE20AE53B}" dt="2021-02-20T23:45:30.275" v="229" actId="123"/>
        <pc:sldMkLst>
          <pc:docMk/>
          <pc:sldMk cId="1343741892" sldId="257"/>
        </pc:sldMkLst>
        <pc:spChg chg="mod">
          <ac:chgData name="Kazim Sedat SIRMEN" userId="73af17368f4a9938" providerId="LiveId" clId="{A94FC0CE-60F9-4D0D-821A-361AE20AE53B}" dt="2021-02-20T23:38:01.947" v="82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A94FC0CE-60F9-4D0D-821A-361AE20AE53B}" dt="2021-02-20T23:45:30.275" v="229" actId="123"/>
          <ac:spMkLst>
            <pc:docMk/>
            <pc:sldMk cId="1343741892" sldId="257"/>
            <ac:spMk id="3" creationId="{B5DE72D4-063A-4A22-AC95-9308D8849DA1}"/>
          </ac:spMkLst>
        </pc:spChg>
      </pc:sldChg>
      <pc:sldChg chg="modSp mod">
        <pc:chgData name="Kazim Sedat SIRMEN" userId="73af17368f4a9938" providerId="LiveId" clId="{A94FC0CE-60F9-4D0D-821A-361AE20AE53B}" dt="2021-02-20T23:48:54.039" v="283" actId="207"/>
        <pc:sldMkLst>
          <pc:docMk/>
          <pc:sldMk cId="2939606238" sldId="258"/>
        </pc:sldMkLst>
        <pc:spChg chg="mod">
          <ac:chgData name="Kazim Sedat SIRMEN" userId="73af17368f4a9938" providerId="LiveId" clId="{A94FC0CE-60F9-4D0D-821A-361AE20AE53B}" dt="2021-02-20T23:48:18.526" v="239" actId="2057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A94FC0CE-60F9-4D0D-821A-361AE20AE53B}" dt="2021-02-20T23:48:54.039" v="283" actId="207"/>
          <ac:spMkLst>
            <pc:docMk/>
            <pc:sldMk cId="2939606238" sldId="258"/>
            <ac:spMk id="3" creationId="{4EFB9C4C-38CD-4C73-B14E-7DD8F9F40BED}"/>
          </ac:spMkLst>
        </pc:spChg>
      </pc:sldChg>
      <pc:sldChg chg="addSp delSp modSp del mod chgLayout">
        <pc:chgData name="Kazim Sedat SIRMEN" userId="73af17368f4a9938" providerId="LiveId" clId="{A94FC0CE-60F9-4D0D-821A-361AE20AE53B}" dt="2021-02-20T23:53:03.710" v="301" actId="2696"/>
        <pc:sldMkLst>
          <pc:docMk/>
          <pc:sldMk cId="4092365031" sldId="259"/>
        </pc:sldMkLst>
        <pc:spChg chg="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2" creationId="{3A069733-E8DD-426E-9B63-86F317D845C5}"/>
          </ac:spMkLst>
        </pc:spChg>
        <pc:spChg chg="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3" creationId="{97200308-F33F-428B-B47B-0E197CEECBA5}"/>
          </ac:spMkLst>
        </pc:spChg>
        <pc:spChg chg="add 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4" creationId="{01DEF5A2-E88D-46C6-A5ED-B9EB318F7B43}"/>
          </ac:spMkLst>
        </pc:spChg>
        <pc:spChg chg="add del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5" creationId="{0C347D2C-EB8A-40EB-A2B7-FF551DCB1DE8}"/>
          </ac:spMkLst>
        </pc:spChg>
        <pc:spChg chg="add del mo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6" creationId="{A76481F6-1722-496C-9EAC-2375319FDCF5}"/>
          </ac:spMkLst>
        </pc:spChg>
        <pc:spChg chg="add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7" creationId="{3840A0A1-C029-4640-8A9F-DC38060CCC3A}"/>
          </ac:spMkLst>
        </pc:spChg>
        <pc:spChg chg="mod">
          <ac:chgData name="Kazim Sedat SIRMEN" userId="73af17368f4a9938" providerId="LiveId" clId="{A94FC0CE-60F9-4D0D-821A-361AE20AE53B}" dt="2021-02-20T23:52:21.697" v="297" actId="1076"/>
          <ac:spMkLst>
            <pc:docMk/>
            <pc:sldMk cId="4092365031" sldId="259"/>
            <ac:spMk id="11" creationId="{F19DE172-9A8D-401E-A07A-FC46746934BF}"/>
          </ac:spMkLst>
        </pc:spChg>
        <pc:spChg chg="mod">
          <ac:chgData name="Kazim Sedat SIRMEN" userId="73af17368f4a9938" providerId="LiveId" clId="{A94FC0CE-60F9-4D0D-821A-361AE20AE53B}" dt="2021-02-20T23:52:24.324" v="298" actId="1076"/>
          <ac:spMkLst>
            <pc:docMk/>
            <pc:sldMk cId="4092365031" sldId="259"/>
            <ac:spMk id="14" creationId="{EC3EEBEF-88EF-4055-BF64-0F717C9C5C6B}"/>
          </ac:spMkLst>
        </pc:spChg>
        <pc:spChg chg="mod">
          <ac:chgData name="Kazim Sedat SIRMEN" userId="73af17368f4a9938" providerId="LiveId" clId="{A94FC0CE-60F9-4D0D-821A-361AE20AE53B}" dt="2021-02-20T23:52:17.816" v="296" actId="1076"/>
          <ac:spMkLst>
            <pc:docMk/>
            <pc:sldMk cId="4092365031" sldId="259"/>
            <ac:spMk id="15" creationId="{CDE996C9-9C27-4B2F-BA4C-E91B58BFE19E}"/>
          </ac:spMkLst>
        </pc:spChg>
      </pc:sldChg>
      <pc:sldChg chg="modSp mod">
        <pc:chgData name="Kazim Sedat SIRMEN" userId="73af17368f4a9938" providerId="LiveId" clId="{A94FC0CE-60F9-4D0D-821A-361AE20AE53B}" dt="2021-02-20T23:55:49.586" v="503" actId="20577"/>
        <pc:sldMkLst>
          <pc:docMk/>
          <pc:sldMk cId="814820300" sldId="260"/>
        </pc:sldMkLst>
        <pc:spChg chg="mod">
          <ac:chgData name="Kazim Sedat SIRMEN" userId="73af17368f4a9938" providerId="LiveId" clId="{A94FC0CE-60F9-4D0D-821A-361AE20AE53B}" dt="2021-02-20T23:53:26.657" v="322" actId="20577"/>
          <ac:spMkLst>
            <pc:docMk/>
            <pc:sldMk cId="814820300" sldId="260"/>
            <ac:spMk id="2" creationId="{37292FAB-4A73-461E-83E6-585CA619E8D1}"/>
          </ac:spMkLst>
        </pc:spChg>
        <pc:spChg chg="mod">
          <ac:chgData name="Kazim Sedat SIRMEN" userId="73af17368f4a9938" providerId="LiveId" clId="{A94FC0CE-60F9-4D0D-821A-361AE20AE53B}" dt="2021-02-20T23:55:49.586" v="503" actId="20577"/>
          <ac:spMkLst>
            <pc:docMk/>
            <pc:sldMk cId="814820300" sldId="260"/>
            <ac:spMk id="3" creationId="{50F3DF84-32F1-44AA-B0D9-FFCCC388FD13}"/>
          </ac:spMkLst>
        </pc:spChg>
      </pc:sldChg>
      <pc:sldChg chg="addSp delSp modSp mod">
        <pc:chgData name="Kazim Sedat SIRMEN" userId="73af17368f4a9938" providerId="LiveId" clId="{A94FC0CE-60F9-4D0D-821A-361AE20AE53B}" dt="2021-02-21T00:00:43.261" v="551" actId="20577"/>
        <pc:sldMkLst>
          <pc:docMk/>
          <pc:sldMk cId="2974159861" sldId="261"/>
        </pc:sldMkLst>
        <pc:spChg chg="mod">
          <ac:chgData name="Kazim Sedat SIRMEN" userId="73af17368f4a9938" providerId="LiveId" clId="{A94FC0CE-60F9-4D0D-821A-361AE20AE53B}" dt="2021-02-20T23:56:07.043" v="510" actId="20577"/>
          <ac:spMkLst>
            <pc:docMk/>
            <pc:sldMk cId="2974159861" sldId="261"/>
            <ac:spMk id="2" creationId="{39C72166-C293-43C6-A68C-94C7AF97E5FE}"/>
          </ac:spMkLst>
        </pc:spChg>
        <pc:spChg chg="del mod">
          <ac:chgData name="Kazim Sedat SIRMEN" userId="73af17368f4a9938" providerId="LiveId" clId="{A94FC0CE-60F9-4D0D-821A-361AE20AE53B}" dt="2021-02-20T23:59:55.181" v="542"/>
          <ac:spMkLst>
            <pc:docMk/>
            <pc:sldMk cId="2974159861" sldId="261"/>
            <ac:spMk id="3" creationId="{C2096214-2056-47FD-A66A-0D34864515BC}"/>
          </ac:spMkLst>
        </pc:spChg>
        <pc:spChg chg="add mod">
          <ac:chgData name="Kazim Sedat SIRMEN" userId="73af17368f4a9938" providerId="LiveId" clId="{A94FC0CE-60F9-4D0D-821A-361AE20AE53B}" dt="2021-02-20T23:59:34.293" v="540" actId="20577"/>
          <ac:spMkLst>
            <pc:docMk/>
            <pc:sldMk cId="2974159861" sldId="261"/>
            <ac:spMk id="4" creationId="{2616546D-F0EC-49DF-9BDB-334D3DBC97C6}"/>
          </ac:spMkLst>
        </pc:spChg>
        <pc:spChg chg="add mod">
          <ac:chgData name="Kazim Sedat SIRMEN" userId="73af17368f4a9938" providerId="LiveId" clId="{A94FC0CE-60F9-4D0D-821A-361AE20AE53B}" dt="2021-02-21T00:00:43.261" v="551" actId="20577"/>
          <ac:spMkLst>
            <pc:docMk/>
            <pc:sldMk cId="2974159861" sldId="261"/>
            <ac:spMk id="5" creationId="{1C0E3A16-818D-44C3-9AF9-BE2DC9B933F0}"/>
          </ac:spMkLst>
        </pc:spChg>
      </pc:sldChg>
      <pc:sldChg chg="modSp mod">
        <pc:chgData name="Kazim Sedat SIRMEN" userId="73af17368f4a9938" providerId="LiveId" clId="{A94FC0CE-60F9-4D0D-821A-361AE20AE53B}" dt="2021-02-21T00:29:49.855" v="715" actId="20577"/>
        <pc:sldMkLst>
          <pc:docMk/>
          <pc:sldMk cId="538053391" sldId="262"/>
        </pc:sldMkLst>
        <pc:spChg chg="mod">
          <ac:chgData name="Kazim Sedat SIRMEN" userId="73af17368f4a9938" providerId="LiveId" clId="{A94FC0CE-60F9-4D0D-821A-361AE20AE53B}" dt="2021-02-21T00:29:49.855" v="715" actId="20577"/>
          <ac:spMkLst>
            <pc:docMk/>
            <pc:sldMk cId="538053391" sldId="262"/>
            <ac:spMk id="2" creationId="{41921717-CEBB-4CFF-88BC-686A263DEC94}"/>
          </ac:spMkLst>
        </pc:spChg>
        <pc:spChg chg="mod">
          <ac:chgData name="Kazim Sedat SIRMEN" userId="73af17368f4a9938" providerId="LiveId" clId="{A94FC0CE-60F9-4D0D-821A-361AE20AE53B}" dt="2021-02-21T00:29:38.540" v="708" actId="20577"/>
          <ac:spMkLst>
            <pc:docMk/>
            <pc:sldMk cId="538053391" sldId="262"/>
            <ac:spMk id="4" creationId="{79F0D6D3-9FCA-4A2C-B81D-2703455DD8B2}"/>
          </ac:spMkLst>
        </pc:spChg>
      </pc:sldChg>
      <pc:sldChg chg="modSp new mod">
        <pc:chgData name="Kazim Sedat SIRMEN" userId="73af17368f4a9938" providerId="LiveId" clId="{A94FC0CE-60F9-4D0D-821A-361AE20AE53B}" dt="2021-02-21T01:47:52.393" v="1013" actId="20577"/>
        <pc:sldMkLst>
          <pc:docMk/>
          <pc:sldMk cId="420155745" sldId="263"/>
        </pc:sldMkLst>
        <pc:spChg chg="mod">
          <ac:chgData name="Kazim Sedat SIRMEN" userId="73af17368f4a9938" providerId="LiveId" clId="{A94FC0CE-60F9-4D0D-821A-361AE20AE53B}" dt="2021-02-21T00:30:11.291" v="726" actId="207"/>
          <ac:spMkLst>
            <pc:docMk/>
            <pc:sldMk cId="420155745" sldId="263"/>
            <ac:spMk id="2" creationId="{EC7D8A3B-5765-43A7-8A17-114582DAC518}"/>
          </ac:spMkLst>
        </pc:spChg>
        <pc:spChg chg="mod">
          <ac:chgData name="Kazim Sedat SIRMEN" userId="73af17368f4a9938" providerId="LiveId" clId="{A94FC0CE-60F9-4D0D-821A-361AE20AE53B}" dt="2021-02-21T01:47:52.393" v="1013" actId="20577"/>
          <ac:spMkLst>
            <pc:docMk/>
            <pc:sldMk cId="420155745" sldId="263"/>
            <ac:spMk id="3" creationId="{EB99F756-2571-49E4-802E-CFF601E3FC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7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6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8363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75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0123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2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46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4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1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5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9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9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7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9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6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1F152D-A5B9-4737-8296-7F0FEE12C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5410"/>
            <a:ext cx="9144000" cy="60368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GENEL OLARAK HAKSIZ FİİLLER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6020B8B-9733-4BAF-B680-9EAF1180369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65018" y="3620478"/>
            <a:ext cx="10245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C8728E36-E957-41C0-BDEC-B952E54DE3C6}"/>
              </a:ext>
            </a:extLst>
          </p:cNvPr>
          <p:cNvSpPr txBox="1"/>
          <p:nvPr/>
        </p:nvSpPr>
        <p:spPr>
          <a:xfrm>
            <a:off x="1713390" y="861135"/>
            <a:ext cx="1034248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MADDE 34 – (1)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fiilden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borçlar</a:t>
            </a:r>
            <a:r>
              <a:rPr lang="en-US" dirty="0"/>
              <a:t>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fiilin</a:t>
            </a:r>
            <a:r>
              <a:rPr lang="en-US" dirty="0"/>
              <a:t> </a:t>
            </a:r>
            <a:r>
              <a:rPr lang="en-US" dirty="0" err="1"/>
              <a:t>işlendiği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hukukuna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(2)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fiilin</a:t>
            </a:r>
            <a:r>
              <a:rPr lang="en-US" dirty="0"/>
              <a:t> </a:t>
            </a:r>
            <a:r>
              <a:rPr lang="en-US" dirty="0" err="1"/>
              <a:t>işlendiği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zararın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geldiği</a:t>
            </a:r>
            <a:r>
              <a:rPr lang="en-US" dirty="0"/>
              <a:t> </a:t>
            </a:r>
            <a:r>
              <a:rPr lang="en-US" dirty="0" err="1"/>
              <a:t>yerin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ülkelerde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, </a:t>
            </a:r>
            <a:r>
              <a:rPr lang="en-US" dirty="0" err="1"/>
              <a:t>zararın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geldiği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(3)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fiilden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borç</a:t>
            </a:r>
            <a:r>
              <a:rPr lang="en-US" dirty="0"/>
              <a:t> </a:t>
            </a:r>
            <a:r>
              <a:rPr lang="en-US" dirty="0" err="1"/>
              <a:t>ilişkisinin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sıkı</a:t>
            </a:r>
            <a:r>
              <a:rPr lang="en-US" dirty="0"/>
              <a:t> </a:t>
            </a:r>
            <a:r>
              <a:rPr lang="en-US" dirty="0" err="1"/>
              <a:t>ilişkili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(4)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fiile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sigorta</a:t>
            </a:r>
            <a:r>
              <a:rPr lang="en-US" dirty="0"/>
              <a:t> </a:t>
            </a:r>
            <a:r>
              <a:rPr lang="en-US" dirty="0" err="1"/>
              <a:t>sözleşmesine</a:t>
            </a:r>
            <a:r>
              <a:rPr lang="en-US" dirty="0"/>
              <a:t> </a:t>
            </a:r>
            <a:r>
              <a:rPr lang="en-US" dirty="0" err="1"/>
              <a:t>uygulanan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imkân</a:t>
            </a:r>
            <a:r>
              <a:rPr lang="en-US" dirty="0"/>
              <a:t> </a:t>
            </a:r>
            <a:r>
              <a:rPr lang="en-US" dirty="0" err="1"/>
              <a:t>veriyorsa</a:t>
            </a:r>
            <a:r>
              <a:rPr lang="en-US" dirty="0"/>
              <a:t>, </a:t>
            </a:r>
            <a:r>
              <a:rPr lang="en-US" dirty="0" err="1"/>
              <a:t>zarar</a:t>
            </a:r>
            <a:r>
              <a:rPr lang="en-US" dirty="0"/>
              <a:t> </a:t>
            </a:r>
            <a:r>
              <a:rPr lang="en-US" dirty="0" err="1"/>
              <a:t>gören</a:t>
            </a:r>
            <a:r>
              <a:rPr lang="en-US" dirty="0"/>
              <a:t>, </a:t>
            </a:r>
            <a:r>
              <a:rPr lang="en-US" dirty="0" err="1"/>
              <a:t>talebini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doğruya</a:t>
            </a:r>
            <a:r>
              <a:rPr lang="en-US" dirty="0"/>
              <a:t> </a:t>
            </a:r>
            <a:r>
              <a:rPr lang="en-US" dirty="0" err="1"/>
              <a:t>sorumlunun</a:t>
            </a:r>
            <a:r>
              <a:rPr lang="en-US" dirty="0"/>
              <a:t> </a:t>
            </a:r>
            <a:r>
              <a:rPr lang="en-US" dirty="0" err="1"/>
              <a:t>sigortacısına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ileri</a:t>
            </a:r>
            <a:r>
              <a:rPr lang="en-US" dirty="0"/>
              <a:t> </a:t>
            </a:r>
            <a:r>
              <a:rPr lang="en-US" dirty="0" err="1"/>
              <a:t>sürebilir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(5) </a:t>
            </a:r>
            <a:r>
              <a:rPr lang="en-US" dirty="0" err="1"/>
              <a:t>Taraflar</a:t>
            </a:r>
            <a:r>
              <a:rPr lang="en-US" dirty="0"/>
              <a:t>,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fiilin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gelmesinden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uygulanacak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seçebilirler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840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81206C-7267-494C-9929-F2D18B583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KİŞİLİK HAKLARININ İHLALİNDE SORUMLULUK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DE72D4-063A-4A22-AC95-9308D8849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9147068" cy="472440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200" dirty="0"/>
              <a:t>MADDE 35 – (1) </a:t>
            </a:r>
            <a:r>
              <a:rPr lang="en-US" sz="1200" dirty="0" err="1"/>
              <a:t>Kişilik</a:t>
            </a:r>
            <a:r>
              <a:rPr lang="en-US" sz="1200" dirty="0"/>
              <a:t> </a:t>
            </a:r>
            <a:r>
              <a:rPr lang="en-US" sz="1200" dirty="0" err="1"/>
              <a:t>haklarının</a:t>
            </a:r>
            <a:r>
              <a:rPr lang="en-US" sz="1200" dirty="0"/>
              <a:t>, </a:t>
            </a:r>
            <a:r>
              <a:rPr lang="en-US" sz="1200" dirty="0" err="1"/>
              <a:t>basın</a:t>
            </a:r>
            <a:r>
              <a:rPr lang="en-US" sz="1200" dirty="0"/>
              <a:t>, </a:t>
            </a:r>
            <a:r>
              <a:rPr lang="en-US" sz="1200" dirty="0" err="1"/>
              <a:t>radyo</a:t>
            </a:r>
            <a:r>
              <a:rPr lang="en-US" sz="1200" dirty="0"/>
              <a:t>, </a:t>
            </a:r>
            <a:r>
              <a:rPr lang="en-US" sz="1200" dirty="0" err="1"/>
              <a:t>televizyon</a:t>
            </a:r>
            <a:r>
              <a:rPr lang="en-US" sz="1200" dirty="0"/>
              <a:t> </a:t>
            </a:r>
            <a:r>
              <a:rPr lang="en-US" sz="1200" dirty="0" err="1"/>
              <a:t>gibi</a:t>
            </a:r>
            <a:r>
              <a:rPr lang="en-US" sz="1200" dirty="0"/>
              <a:t> </a:t>
            </a:r>
            <a:r>
              <a:rPr lang="en-US" sz="1200" dirty="0" err="1"/>
              <a:t>medya</a:t>
            </a:r>
            <a:r>
              <a:rPr lang="en-US" sz="1200" dirty="0"/>
              <a:t> </a:t>
            </a:r>
            <a:r>
              <a:rPr lang="en-US" sz="1200" dirty="0" err="1"/>
              <a:t>yoluyla</a:t>
            </a:r>
            <a:r>
              <a:rPr lang="en-US" sz="1200" dirty="0"/>
              <a:t>, internet </a:t>
            </a:r>
            <a:r>
              <a:rPr lang="en-US" sz="1200" dirty="0" err="1"/>
              <a:t>veya</a:t>
            </a:r>
            <a:r>
              <a:rPr lang="en-US" sz="1200" dirty="0"/>
              <a:t> </a:t>
            </a:r>
            <a:r>
              <a:rPr lang="en-US" sz="1200" dirty="0" err="1"/>
              <a:t>diğer</a:t>
            </a:r>
            <a:r>
              <a:rPr lang="en-US" sz="1200" dirty="0"/>
              <a:t> </a:t>
            </a:r>
            <a:r>
              <a:rPr lang="en-US" sz="1200" dirty="0" err="1"/>
              <a:t>kitle</a:t>
            </a:r>
            <a:r>
              <a:rPr lang="en-US" sz="1200" dirty="0"/>
              <a:t> </a:t>
            </a:r>
            <a:r>
              <a:rPr lang="en-US" sz="1200" dirty="0" err="1"/>
              <a:t>iletişim</a:t>
            </a:r>
            <a:r>
              <a:rPr lang="en-US" sz="1200" dirty="0"/>
              <a:t> </a:t>
            </a:r>
            <a:r>
              <a:rPr lang="en-US" sz="1200" dirty="0" err="1"/>
              <a:t>araçları</a:t>
            </a:r>
            <a:r>
              <a:rPr lang="en-US" sz="1200" dirty="0"/>
              <a:t> </a:t>
            </a:r>
            <a:r>
              <a:rPr lang="en-US" sz="1200" dirty="0" err="1"/>
              <a:t>ile</a:t>
            </a:r>
            <a:r>
              <a:rPr lang="en-US" sz="1200" dirty="0"/>
              <a:t> </a:t>
            </a:r>
            <a:r>
              <a:rPr lang="en-US" sz="1200" dirty="0" err="1"/>
              <a:t>ihlâlinden</a:t>
            </a:r>
            <a:r>
              <a:rPr lang="en-US" sz="1200" dirty="0"/>
              <a:t> </a:t>
            </a:r>
            <a:r>
              <a:rPr lang="en-US" sz="1200" dirty="0" err="1"/>
              <a:t>doğan</a:t>
            </a:r>
            <a:r>
              <a:rPr lang="en-US" sz="1200" dirty="0"/>
              <a:t> </a:t>
            </a:r>
            <a:r>
              <a:rPr lang="en-US" sz="1200" dirty="0" err="1"/>
              <a:t>taleplere</a:t>
            </a:r>
            <a:r>
              <a:rPr lang="en-US" sz="1200" dirty="0"/>
              <a:t>, </a:t>
            </a:r>
            <a:r>
              <a:rPr lang="en-US" sz="1200" dirty="0" err="1"/>
              <a:t>zarar</a:t>
            </a:r>
            <a:r>
              <a:rPr lang="en-US" sz="1200" dirty="0"/>
              <a:t> </a:t>
            </a:r>
            <a:r>
              <a:rPr lang="en-US" sz="1200" dirty="0" err="1"/>
              <a:t>görenin</a:t>
            </a:r>
            <a:r>
              <a:rPr lang="en-US" sz="1200" dirty="0"/>
              <a:t> </a:t>
            </a:r>
            <a:r>
              <a:rPr lang="en-US" sz="1200" dirty="0" err="1"/>
              <a:t>seçimine</a:t>
            </a:r>
            <a:r>
              <a:rPr lang="en-US" sz="1200" dirty="0"/>
              <a:t> </a:t>
            </a:r>
            <a:r>
              <a:rPr lang="en-US" sz="1200" dirty="0" err="1"/>
              <a:t>göre</a:t>
            </a:r>
            <a:r>
              <a:rPr lang="en-US" sz="1200" dirty="0"/>
              <a:t>;</a:t>
            </a:r>
          </a:p>
          <a:p>
            <a:pPr marL="0" indent="0" algn="just">
              <a:buNone/>
            </a:pPr>
            <a:endParaRPr lang="en-US" sz="1200" dirty="0"/>
          </a:p>
          <a:p>
            <a:pPr marL="0" indent="0" algn="just">
              <a:buNone/>
            </a:pPr>
            <a:r>
              <a:rPr lang="en-US" sz="1200" dirty="0"/>
              <a:t>             a) </a:t>
            </a:r>
            <a:r>
              <a:rPr lang="en-US" sz="1200" dirty="0" err="1"/>
              <a:t>Zarar</a:t>
            </a:r>
            <a:r>
              <a:rPr lang="en-US" sz="1200" dirty="0"/>
              <a:t> </a:t>
            </a:r>
            <a:r>
              <a:rPr lang="en-US" sz="1200" dirty="0" err="1"/>
              <a:t>veren</a:t>
            </a:r>
            <a:r>
              <a:rPr lang="en-US" sz="1200" dirty="0"/>
              <a:t>, </a:t>
            </a:r>
            <a:r>
              <a:rPr lang="en-US" sz="1200" dirty="0" err="1"/>
              <a:t>zararın</a:t>
            </a:r>
            <a:r>
              <a:rPr lang="en-US" sz="1200" dirty="0"/>
              <a:t> </a:t>
            </a:r>
            <a:r>
              <a:rPr lang="en-US" sz="1200" dirty="0" err="1"/>
              <a:t>bu</a:t>
            </a:r>
            <a:r>
              <a:rPr lang="en-US" sz="1200" dirty="0"/>
              <a:t> </a:t>
            </a:r>
            <a:r>
              <a:rPr lang="en-US" sz="1200" dirty="0" err="1"/>
              <a:t>ülkede</a:t>
            </a:r>
            <a:r>
              <a:rPr lang="en-US" sz="1200" dirty="0"/>
              <a:t> </a:t>
            </a:r>
            <a:r>
              <a:rPr lang="en-US" sz="1200" dirty="0" err="1"/>
              <a:t>meydana</a:t>
            </a:r>
            <a:r>
              <a:rPr lang="en-US" sz="1200" dirty="0"/>
              <a:t> </a:t>
            </a:r>
            <a:r>
              <a:rPr lang="en-US" sz="1200" dirty="0" err="1"/>
              <a:t>geleceğini</a:t>
            </a:r>
            <a:r>
              <a:rPr lang="en-US" sz="1200" dirty="0"/>
              <a:t> </a:t>
            </a:r>
            <a:r>
              <a:rPr lang="en-US" sz="1200" dirty="0" err="1"/>
              <a:t>bilecek</a:t>
            </a:r>
            <a:r>
              <a:rPr lang="en-US" sz="1200" dirty="0"/>
              <a:t> </a:t>
            </a:r>
            <a:r>
              <a:rPr lang="en-US" sz="1200" dirty="0" err="1"/>
              <a:t>durumda</a:t>
            </a:r>
            <a:r>
              <a:rPr lang="en-US" sz="1200" dirty="0"/>
              <a:t> </a:t>
            </a:r>
            <a:r>
              <a:rPr lang="en-US" sz="1200" dirty="0" err="1"/>
              <a:t>ise</a:t>
            </a:r>
            <a:r>
              <a:rPr lang="en-US" sz="1200" dirty="0"/>
              <a:t> </a:t>
            </a:r>
            <a:r>
              <a:rPr lang="en-US" sz="1200" dirty="0" err="1"/>
              <a:t>zarar</a:t>
            </a:r>
            <a:r>
              <a:rPr lang="en-US" sz="1200" dirty="0"/>
              <a:t> </a:t>
            </a:r>
            <a:r>
              <a:rPr lang="en-US" sz="1200" dirty="0" err="1"/>
              <a:t>görenin</a:t>
            </a:r>
            <a:r>
              <a:rPr lang="en-US" sz="1200" dirty="0"/>
              <a:t> </a:t>
            </a:r>
            <a:r>
              <a:rPr lang="en-US" sz="1200" dirty="0" err="1"/>
              <a:t>mutad</a:t>
            </a:r>
            <a:r>
              <a:rPr lang="en-US" sz="1200" dirty="0"/>
              <a:t> </a:t>
            </a:r>
            <a:r>
              <a:rPr lang="en-US" sz="1200" dirty="0" err="1"/>
              <a:t>meskeni</a:t>
            </a:r>
            <a:r>
              <a:rPr lang="en-US" sz="1200" dirty="0"/>
              <a:t> </a:t>
            </a:r>
            <a:r>
              <a:rPr lang="en-US" sz="1200" dirty="0" err="1"/>
              <a:t>hukuku</a:t>
            </a:r>
            <a:r>
              <a:rPr lang="en-US" sz="1200" dirty="0"/>
              <a:t>,</a:t>
            </a:r>
          </a:p>
          <a:p>
            <a:pPr marL="0" indent="0" algn="just">
              <a:buNone/>
            </a:pPr>
            <a:endParaRPr lang="en-US" sz="1200" dirty="0"/>
          </a:p>
          <a:p>
            <a:pPr marL="0" indent="0" algn="just">
              <a:buNone/>
            </a:pPr>
            <a:r>
              <a:rPr lang="en-US" sz="1200" dirty="0"/>
              <a:t>             b) </a:t>
            </a:r>
            <a:r>
              <a:rPr lang="en-US" sz="1200" dirty="0" err="1"/>
              <a:t>Zarar</a:t>
            </a:r>
            <a:r>
              <a:rPr lang="en-US" sz="1200" dirty="0"/>
              <a:t> </a:t>
            </a:r>
            <a:r>
              <a:rPr lang="en-US" sz="1200" dirty="0" err="1"/>
              <a:t>verenin</a:t>
            </a:r>
            <a:r>
              <a:rPr lang="en-US" sz="1200" dirty="0"/>
              <a:t> </a:t>
            </a:r>
            <a:r>
              <a:rPr lang="en-US" sz="1200" dirty="0" err="1"/>
              <a:t>işyeri</a:t>
            </a:r>
            <a:r>
              <a:rPr lang="en-US" sz="1200" dirty="0"/>
              <a:t> </a:t>
            </a:r>
            <a:r>
              <a:rPr lang="en-US" sz="1200" dirty="0" err="1"/>
              <a:t>veya</a:t>
            </a:r>
            <a:r>
              <a:rPr lang="en-US" sz="1200" dirty="0"/>
              <a:t> </a:t>
            </a:r>
            <a:r>
              <a:rPr lang="en-US" sz="1200" dirty="0" err="1"/>
              <a:t>mutad</a:t>
            </a:r>
            <a:r>
              <a:rPr lang="en-US" sz="1200" dirty="0"/>
              <a:t> </a:t>
            </a:r>
            <a:r>
              <a:rPr lang="en-US" sz="1200" dirty="0" err="1"/>
              <a:t>meskeninin</a:t>
            </a:r>
            <a:r>
              <a:rPr lang="en-US" sz="1200" dirty="0"/>
              <a:t> </a:t>
            </a:r>
            <a:r>
              <a:rPr lang="en-US" sz="1200" dirty="0" err="1"/>
              <a:t>bulunduğu</a:t>
            </a:r>
            <a:r>
              <a:rPr lang="en-US" sz="1200" dirty="0"/>
              <a:t> </a:t>
            </a:r>
            <a:r>
              <a:rPr lang="en-US" sz="1200" dirty="0" err="1"/>
              <a:t>ülke</a:t>
            </a:r>
            <a:r>
              <a:rPr lang="en-US" sz="1200" dirty="0"/>
              <a:t> </a:t>
            </a:r>
            <a:r>
              <a:rPr lang="en-US" sz="1200" dirty="0" err="1"/>
              <a:t>hukuku</a:t>
            </a:r>
            <a:r>
              <a:rPr lang="en-US" sz="1200" dirty="0"/>
              <a:t> </a:t>
            </a:r>
            <a:r>
              <a:rPr lang="en-US" sz="1200" dirty="0" err="1"/>
              <a:t>veya</a:t>
            </a:r>
            <a:endParaRPr lang="en-US" sz="1200" dirty="0"/>
          </a:p>
          <a:p>
            <a:pPr marL="0" indent="0" algn="just">
              <a:buNone/>
            </a:pPr>
            <a:endParaRPr lang="en-US" sz="1200" dirty="0"/>
          </a:p>
          <a:p>
            <a:pPr marL="0" indent="0" algn="just">
              <a:buNone/>
            </a:pPr>
            <a:r>
              <a:rPr lang="en-US" sz="1200" dirty="0"/>
              <a:t>             c) </a:t>
            </a:r>
            <a:r>
              <a:rPr lang="en-US" sz="1200" dirty="0" err="1"/>
              <a:t>Zarar</a:t>
            </a:r>
            <a:r>
              <a:rPr lang="en-US" sz="1200" dirty="0"/>
              <a:t> </a:t>
            </a:r>
            <a:r>
              <a:rPr lang="en-US" sz="1200" dirty="0" err="1"/>
              <a:t>veren</a:t>
            </a:r>
            <a:r>
              <a:rPr lang="en-US" sz="1200" dirty="0"/>
              <a:t>, </a:t>
            </a:r>
            <a:r>
              <a:rPr lang="en-US" sz="1200" dirty="0" err="1"/>
              <a:t>zararın</a:t>
            </a:r>
            <a:r>
              <a:rPr lang="en-US" sz="1200" dirty="0"/>
              <a:t> </a:t>
            </a:r>
            <a:r>
              <a:rPr lang="en-US" sz="1200" dirty="0" err="1"/>
              <a:t>bu</a:t>
            </a:r>
            <a:r>
              <a:rPr lang="en-US" sz="1200" dirty="0"/>
              <a:t> </a:t>
            </a:r>
            <a:r>
              <a:rPr lang="en-US" sz="1200" dirty="0" err="1"/>
              <a:t>ülkede</a:t>
            </a:r>
            <a:r>
              <a:rPr lang="en-US" sz="1200" dirty="0"/>
              <a:t> </a:t>
            </a:r>
            <a:r>
              <a:rPr lang="en-US" sz="1200" dirty="0" err="1"/>
              <a:t>meydana</a:t>
            </a:r>
            <a:r>
              <a:rPr lang="en-US" sz="1200" dirty="0"/>
              <a:t> </a:t>
            </a:r>
            <a:r>
              <a:rPr lang="en-US" sz="1200" dirty="0" err="1"/>
              <a:t>geleceğini</a:t>
            </a:r>
            <a:r>
              <a:rPr lang="en-US" sz="1200" dirty="0"/>
              <a:t> </a:t>
            </a:r>
            <a:r>
              <a:rPr lang="en-US" sz="1200" dirty="0" err="1"/>
              <a:t>bilecek</a:t>
            </a:r>
            <a:r>
              <a:rPr lang="en-US" sz="1200" dirty="0"/>
              <a:t> </a:t>
            </a:r>
            <a:r>
              <a:rPr lang="en-US" sz="1200" dirty="0" err="1"/>
              <a:t>durumda</a:t>
            </a:r>
            <a:r>
              <a:rPr lang="en-US" sz="1200" dirty="0"/>
              <a:t> </a:t>
            </a:r>
            <a:r>
              <a:rPr lang="en-US" sz="1200" dirty="0" err="1"/>
              <a:t>ise</a:t>
            </a:r>
            <a:r>
              <a:rPr lang="en-US" sz="1200" dirty="0"/>
              <a:t> </a:t>
            </a:r>
            <a:r>
              <a:rPr lang="en-US" sz="1200" dirty="0" err="1"/>
              <a:t>zararın</a:t>
            </a:r>
            <a:r>
              <a:rPr lang="en-US" sz="1200" dirty="0"/>
              <a:t> </a:t>
            </a:r>
            <a:r>
              <a:rPr lang="en-US" sz="1200" dirty="0" err="1"/>
              <a:t>meydana</a:t>
            </a:r>
            <a:r>
              <a:rPr lang="en-US" sz="1200" dirty="0"/>
              <a:t> </a:t>
            </a:r>
            <a:r>
              <a:rPr lang="en-US" sz="1200" dirty="0" err="1"/>
              <a:t>geldiği</a:t>
            </a:r>
            <a:r>
              <a:rPr lang="en-US" sz="1200" dirty="0"/>
              <a:t> </a:t>
            </a:r>
            <a:r>
              <a:rPr lang="en-US" sz="1200" dirty="0" err="1"/>
              <a:t>ülke</a:t>
            </a:r>
            <a:r>
              <a:rPr lang="en-US" sz="1200" dirty="0"/>
              <a:t> </a:t>
            </a:r>
            <a:r>
              <a:rPr lang="en-US" sz="1200" dirty="0" err="1"/>
              <a:t>hukuku</a:t>
            </a:r>
            <a:r>
              <a:rPr lang="en-US" sz="1200" dirty="0"/>
              <a:t>,</a:t>
            </a:r>
          </a:p>
          <a:p>
            <a:pPr marL="0" indent="0" algn="just">
              <a:buNone/>
            </a:pPr>
            <a:endParaRPr lang="en-US" sz="1200" dirty="0"/>
          </a:p>
          <a:p>
            <a:pPr marL="0" indent="0" algn="just">
              <a:buNone/>
            </a:pPr>
            <a:r>
              <a:rPr lang="en-US" sz="1200" dirty="0" err="1"/>
              <a:t>uygulanır</a:t>
            </a:r>
            <a:r>
              <a:rPr lang="en-US" sz="1200" dirty="0"/>
              <a:t>.</a:t>
            </a:r>
          </a:p>
          <a:p>
            <a:pPr marL="0" indent="0" algn="just">
              <a:buNone/>
            </a:pPr>
            <a:endParaRPr lang="en-US" sz="1200" dirty="0"/>
          </a:p>
          <a:p>
            <a:pPr marL="0" indent="0" algn="just">
              <a:buNone/>
            </a:pPr>
            <a:r>
              <a:rPr lang="en-US" sz="1200" dirty="0"/>
              <a:t>             (2) </a:t>
            </a:r>
            <a:r>
              <a:rPr lang="en-US" sz="1200" dirty="0" err="1"/>
              <a:t>Kişilik</a:t>
            </a:r>
            <a:r>
              <a:rPr lang="en-US" sz="1200" dirty="0"/>
              <a:t> </a:t>
            </a:r>
            <a:r>
              <a:rPr lang="en-US" sz="1200" dirty="0" err="1"/>
              <a:t>haklarının</a:t>
            </a:r>
            <a:r>
              <a:rPr lang="en-US" sz="1200" dirty="0"/>
              <a:t> </a:t>
            </a:r>
            <a:r>
              <a:rPr lang="en-US" sz="1200" dirty="0" err="1"/>
              <a:t>ihlâlinde</a:t>
            </a:r>
            <a:r>
              <a:rPr lang="en-US" sz="1200" dirty="0"/>
              <a:t> </a:t>
            </a:r>
            <a:r>
              <a:rPr lang="en-US" sz="1200" dirty="0" err="1"/>
              <a:t>cevap</a:t>
            </a:r>
            <a:r>
              <a:rPr lang="en-US" sz="1200" dirty="0"/>
              <a:t> </a:t>
            </a:r>
            <a:r>
              <a:rPr lang="en-US" sz="1200" dirty="0" err="1"/>
              <a:t>hakkı</a:t>
            </a:r>
            <a:r>
              <a:rPr lang="en-US" sz="1200" dirty="0"/>
              <a:t>, </a:t>
            </a:r>
            <a:r>
              <a:rPr lang="en-US" sz="1200" dirty="0" err="1"/>
              <a:t>süreli</a:t>
            </a:r>
            <a:r>
              <a:rPr lang="en-US" sz="1200" dirty="0"/>
              <a:t> </a:t>
            </a:r>
            <a:r>
              <a:rPr lang="en-US" sz="1200" dirty="0" err="1"/>
              <a:t>yayınlarda</a:t>
            </a:r>
            <a:r>
              <a:rPr lang="en-US" sz="1200" dirty="0"/>
              <a:t>, </a:t>
            </a:r>
            <a:r>
              <a:rPr lang="en-US" sz="1200" dirty="0" err="1"/>
              <a:t>münhasıran</a:t>
            </a:r>
            <a:r>
              <a:rPr lang="en-US" sz="1200" dirty="0"/>
              <a:t> </a:t>
            </a:r>
            <a:r>
              <a:rPr lang="en-US" sz="1200" dirty="0" err="1"/>
              <a:t>baskının</a:t>
            </a:r>
            <a:r>
              <a:rPr lang="en-US" sz="1200" dirty="0"/>
              <a:t> </a:t>
            </a:r>
            <a:r>
              <a:rPr lang="en-US" sz="1200" dirty="0" err="1"/>
              <a:t>yapıldığı</a:t>
            </a:r>
            <a:r>
              <a:rPr lang="en-US" sz="1200" dirty="0"/>
              <a:t> </a:t>
            </a:r>
            <a:r>
              <a:rPr lang="en-US" sz="1200" dirty="0" err="1"/>
              <a:t>ya</a:t>
            </a:r>
            <a:r>
              <a:rPr lang="en-US" sz="1200" dirty="0"/>
              <a:t> da </a:t>
            </a:r>
            <a:r>
              <a:rPr lang="en-US" sz="1200" dirty="0" err="1"/>
              <a:t>programın</a:t>
            </a:r>
            <a:r>
              <a:rPr lang="en-US" sz="1200" dirty="0"/>
              <a:t> </a:t>
            </a:r>
            <a:r>
              <a:rPr lang="en-US" sz="1200" dirty="0" err="1"/>
              <a:t>yayınlandığı</a:t>
            </a:r>
            <a:r>
              <a:rPr lang="en-US" sz="1200" dirty="0"/>
              <a:t> </a:t>
            </a:r>
            <a:r>
              <a:rPr lang="en-US" sz="1200" dirty="0" err="1"/>
              <a:t>ülke</a:t>
            </a:r>
            <a:r>
              <a:rPr lang="en-US" sz="1200" dirty="0"/>
              <a:t> </a:t>
            </a:r>
            <a:r>
              <a:rPr lang="en-US" sz="1200" dirty="0" err="1"/>
              <a:t>hukukuna</a:t>
            </a:r>
            <a:r>
              <a:rPr lang="en-US" sz="1200" dirty="0"/>
              <a:t> </a:t>
            </a:r>
            <a:r>
              <a:rPr lang="en-US" sz="1200" dirty="0" err="1"/>
              <a:t>tâbidir</a:t>
            </a:r>
            <a:r>
              <a:rPr lang="en-US" sz="1200" dirty="0"/>
              <a:t>.</a:t>
            </a:r>
          </a:p>
          <a:p>
            <a:pPr marL="0" indent="0" algn="just">
              <a:buNone/>
            </a:pPr>
            <a:endParaRPr lang="en-US" sz="1200" dirty="0"/>
          </a:p>
          <a:p>
            <a:pPr marL="0" indent="0" algn="just">
              <a:buNone/>
            </a:pPr>
            <a:r>
              <a:rPr lang="en-US" sz="1200" dirty="0"/>
              <a:t>             (3) </a:t>
            </a:r>
            <a:r>
              <a:rPr lang="en-US" sz="1200" dirty="0" err="1"/>
              <a:t>Maddenin</a:t>
            </a:r>
            <a:r>
              <a:rPr lang="en-US" sz="1200" dirty="0"/>
              <a:t> </a:t>
            </a:r>
            <a:r>
              <a:rPr lang="en-US" sz="1200" dirty="0" err="1"/>
              <a:t>birinci</a:t>
            </a:r>
            <a:r>
              <a:rPr lang="en-US" sz="1200" dirty="0"/>
              <a:t> </a:t>
            </a:r>
            <a:r>
              <a:rPr lang="en-US" sz="1200" dirty="0" err="1"/>
              <a:t>fıkrası</a:t>
            </a:r>
            <a:r>
              <a:rPr lang="en-US" sz="1200" dirty="0"/>
              <a:t>, </a:t>
            </a:r>
            <a:r>
              <a:rPr lang="en-US" sz="1200" dirty="0" err="1"/>
              <a:t>kişisel</a:t>
            </a:r>
            <a:r>
              <a:rPr lang="en-US" sz="1200" dirty="0"/>
              <a:t> </a:t>
            </a:r>
            <a:r>
              <a:rPr lang="en-US" sz="1200" dirty="0" err="1"/>
              <a:t>verilerin</a:t>
            </a:r>
            <a:r>
              <a:rPr lang="en-US" sz="1200" dirty="0"/>
              <a:t> </a:t>
            </a:r>
            <a:r>
              <a:rPr lang="en-US" sz="1200" dirty="0" err="1"/>
              <a:t>işlenmesi</a:t>
            </a:r>
            <a:r>
              <a:rPr lang="en-US" sz="1200" dirty="0"/>
              <a:t> </a:t>
            </a:r>
            <a:r>
              <a:rPr lang="en-US" sz="1200" dirty="0" err="1"/>
              <a:t>veya</a:t>
            </a:r>
            <a:r>
              <a:rPr lang="en-US" sz="1200" dirty="0"/>
              <a:t> </a:t>
            </a:r>
            <a:r>
              <a:rPr lang="en-US" sz="1200" dirty="0" err="1"/>
              <a:t>kişisel</a:t>
            </a:r>
            <a:r>
              <a:rPr lang="en-US" sz="1200" dirty="0"/>
              <a:t> </a:t>
            </a:r>
            <a:r>
              <a:rPr lang="en-US" sz="1200" dirty="0" err="1"/>
              <a:t>veriler</a:t>
            </a:r>
            <a:r>
              <a:rPr lang="en-US" sz="1200" dirty="0"/>
              <a:t> </a:t>
            </a:r>
            <a:r>
              <a:rPr lang="en-US" sz="1200" dirty="0" err="1"/>
              <a:t>hakkında</a:t>
            </a:r>
            <a:r>
              <a:rPr lang="en-US" sz="1200" dirty="0"/>
              <a:t> </a:t>
            </a:r>
            <a:r>
              <a:rPr lang="en-US" sz="1200" dirty="0" err="1"/>
              <a:t>bilgi</a:t>
            </a:r>
            <a:r>
              <a:rPr lang="en-US" sz="1200" dirty="0"/>
              <a:t> alma </a:t>
            </a:r>
            <a:r>
              <a:rPr lang="en-US" sz="1200" dirty="0" err="1"/>
              <a:t>hakkının</a:t>
            </a:r>
            <a:r>
              <a:rPr lang="en-US" sz="1200" dirty="0"/>
              <a:t> </a:t>
            </a:r>
            <a:r>
              <a:rPr lang="en-US" sz="1200" dirty="0" err="1"/>
              <a:t>sınırlandırılması</a:t>
            </a:r>
            <a:r>
              <a:rPr lang="en-US" sz="1200" dirty="0"/>
              <a:t> </a:t>
            </a:r>
            <a:r>
              <a:rPr lang="en-US" sz="1200" dirty="0" err="1"/>
              <a:t>yolu</a:t>
            </a:r>
            <a:r>
              <a:rPr lang="en-US" sz="1200" dirty="0"/>
              <a:t> </a:t>
            </a:r>
            <a:r>
              <a:rPr lang="en-US" sz="1200" dirty="0" err="1"/>
              <a:t>ile</a:t>
            </a:r>
            <a:r>
              <a:rPr lang="en-US" sz="1200" dirty="0"/>
              <a:t> </a:t>
            </a:r>
            <a:r>
              <a:rPr lang="en-US" sz="1200" dirty="0" err="1"/>
              <a:t>kişiliğin</a:t>
            </a:r>
            <a:r>
              <a:rPr lang="en-US" sz="1200" dirty="0"/>
              <a:t> </a:t>
            </a:r>
            <a:r>
              <a:rPr lang="en-US" sz="1200" dirty="0" err="1"/>
              <a:t>ihlâl</a:t>
            </a:r>
            <a:r>
              <a:rPr lang="en-US" sz="1200" dirty="0"/>
              <a:t> </a:t>
            </a:r>
            <a:r>
              <a:rPr lang="en-US" sz="1200" dirty="0" err="1"/>
              <a:t>edilmesinden</a:t>
            </a:r>
            <a:r>
              <a:rPr lang="en-US" sz="1200" dirty="0"/>
              <a:t> </a:t>
            </a:r>
            <a:r>
              <a:rPr lang="en-US" sz="1200" dirty="0" err="1"/>
              <a:t>doğan</a:t>
            </a:r>
            <a:r>
              <a:rPr lang="en-US" sz="1200" dirty="0"/>
              <a:t> </a:t>
            </a:r>
            <a:r>
              <a:rPr lang="en-US" sz="1200" dirty="0" err="1"/>
              <a:t>taleplere</a:t>
            </a:r>
            <a:r>
              <a:rPr lang="en-US" sz="1200" dirty="0"/>
              <a:t> de </a:t>
            </a:r>
            <a:r>
              <a:rPr lang="en-US" sz="1200" dirty="0" err="1"/>
              <a:t>uygulanır</a:t>
            </a:r>
            <a:r>
              <a:rPr lang="en-US" sz="1200" dirty="0"/>
              <a:t>.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74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BBD11C-4ECF-4447-8D51-56D89BA2B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55107"/>
            <a:ext cx="8911687" cy="727969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entury Gothic" panose="020B0502020202020204"/>
              </a:rPr>
              <a:t>İMALATÇININ SORUMLULUĞU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FB9C4C-38CD-4C73-B14E-7DD8F9F40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207363"/>
            <a:ext cx="9963814" cy="6747029"/>
          </a:xfrm>
        </p:spPr>
        <p:txBody>
          <a:bodyPr>
            <a:noAutofit/>
          </a:bodyPr>
          <a:lstStyle/>
          <a:p>
            <a:pPr marL="457200" lvl="1" indent="0" algn="just">
              <a:buNone/>
            </a:pPr>
            <a:r>
              <a:rPr lang="en-US" sz="1800" dirty="0">
                <a:solidFill>
                  <a:schemeClr val="tx1"/>
                </a:solidFill>
              </a:rPr>
              <a:t>  </a:t>
            </a:r>
            <a:r>
              <a:rPr lang="en-US" sz="3200" dirty="0">
                <a:solidFill>
                  <a:schemeClr val="tx1"/>
                </a:solidFill>
              </a:rPr>
              <a:t>MADDE 36 – (1) </a:t>
            </a:r>
            <a:r>
              <a:rPr lang="en-US" sz="3200" dirty="0" err="1">
                <a:solidFill>
                  <a:schemeClr val="tx1"/>
                </a:solidFill>
              </a:rPr>
              <a:t>İmal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edilen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şeylerin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sebep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olduğu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zarardan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doğan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sorumluluğa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zarar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görenin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seçimine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göre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zarar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verenin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mutad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meskeni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veya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işyeri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hukuku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ya</a:t>
            </a:r>
            <a:r>
              <a:rPr lang="en-US" sz="3200" dirty="0">
                <a:solidFill>
                  <a:schemeClr val="tx1"/>
                </a:solidFill>
              </a:rPr>
              <a:t> da </a:t>
            </a:r>
            <a:r>
              <a:rPr lang="en-US" sz="3200" dirty="0" err="1">
                <a:solidFill>
                  <a:schemeClr val="tx1"/>
                </a:solidFill>
              </a:rPr>
              <a:t>imal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edilen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şeyin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iktisap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edildiği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ülke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hukuku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uygulanır</a:t>
            </a:r>
            <a:r>
              <a:rPr lang="en-US" sz="3200" dirty="0">
                <a:solidFill>
                  <a:schemeClr val="tx1"/>
                </a:solidFill>
              </a:rPr>
              <a:t>. </a:t>
            </a:r>
            <a:r>
              <a:rPr lang="en-US" sz="3200" dirty="0" err="1">
                <a:solidFill>
                  <a:schemeClr val="tx1"/>
                </a:solidFill>
              </a:rPr>
              <a:t>İktisap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yeri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hukukunun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uygulanabilmesi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için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zarar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verenin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mamulün</a:t>
            </a:r>
            <a:r>
              <a:rPr lang="en-US" sz="3200" dirty="0">
                <a:solidFill>
                  <a:schemeClr val="tx1"/>
                </a:solidFill>
              </a:rPr>
              <a:t> o </a:t>
            </a:r>
            <a:r>
              <a:rPr lang="en-US" sz="3200" dirty="0" err="1">
                <a:solidFill>
                  <a:schemeClr val="tx1"/>
                </a:solidFill>
              </a:rPr>
              <a:t>ülkeye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rızası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dışında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sokulduğunu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ispat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edememiş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olması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gerekir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9606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F595EF-BC72-4C00-B658-1918A2AE8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HAKSIZ REKABET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C39B3F-D705-4086-AC89-C89B5F59D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MADDE 37 – (1)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rekabetten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talepler</a:t>
            </a:r>
            <a:r>
              <a:rPr lang="en-US" dirty="0"/>
              <a:t>,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rekabet</a:t>
            </a:r>
            <a:r>
              <a:rPr lang="en-US" dirty="0"/>
              <a:t> </a:t>
            </a:r>
            <a:r>
              <a:rPr lang="en-US" dirty="0" err="1"/>
              <a:t>sebebiyle</a:t>
            </a:r>
            <a:r>
              <a:rPr lang="en-US" dirty="0"/>
              <a:t> </a:t>
            </a:r>
            <a:r>
              <a:rPr lang="en-US" dirty="0" err="1"/>
              <a:t>piyasası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etkilenen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hukukuna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(2)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rekabet</a:t>
            </a:r>
            <a:r>
              <a:rPr lang="en-US" dirty="0"/>
              <a:t> </a:t>
            </a:r>
            <a:r>
              <a:rPr lang="en-US" dirty="0" err="1"/>
              <a:t>sonucunda</a:t>
            </a:r>
            <a:r>
              <a:rPr lang="en-US" dirty="0"/>
              <a:t> </a:t>
            </a:r>
            <a:r>
              <a:rPr lang="en-US" dirty="0" err="1"/>
              <a:t>zarar</a:t>
            </a:r>
            <a:r>
              <a:rPr lang="en-US" dirty="0"/>
              <a:t> </a:t>
            </a:r>
            <a:r>
              <a:rPr lang="en-US" dirty="0" err="1"/>
              <a:t>görenin</a:t>
            </a:r>
            <a:r>
              <a:rPr lang="en-US" dirty="0"/>
              <a:t> </a:t>
            </a:r>
            <a:r>
              <a:rPr lang="en-US" dirty="0" err="1"/>
              <a:t>münhasıran</a:t>
            </a:r>
            <a:r>
              <a:rPr lang="en-US" dirty="0"/>
              <a:t> </a:t>
            </a:r>
            <a:r>
              <a:rPr lang="en-US" dirty="0" err="1"/>
              <a:t>işletmesine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menfaatleri</a:t>
            </a:r>
            <a:r>
              <a:rPr lang="en-US" dirty="0"/>
              <a:t> </a:t>
            </a:r>
            <a:r>
              <a:rPr lang="en-US" dirty="0" err="1"/>
              <a:t>ihlâl</a:t>
            </a:r>
            <a:r>
              <a:rPr lang="en-US" dirty="0"/>
              <a:t> </a:t>
            </a:r>
            <a:r>
              <a:rPr lang="en-US" dirty="0" err="1"/>
              <a:t>edilmişse</a:t>
            </a:r>
            <a:r>
              <a:rPr lang="en-US" dirty="0"/>
              <a:t>,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işletmenin</a:t>
            </a:r>
            <a:r>
              <a:rPr lang="en-US" dirty="0"/>
              <a:t> </a:t>
            </a:r>
            <a:r>
              <a:rPr lang="en-US" dirty="0" err="1"/>
              <a:t>işyerinin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8298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47DC5B-7D6C-47DE-B32C-AF8B57643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REKABETİN ENGELLENMESİ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FCA279-D1AD-402C-8C27-D2132AABA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 MADDE 38 – (1) </a:t>
            </a:r>
            <a:r>
              <a:rPr lang="en-US" dirty="0" err="1"/>
              <a:t>Rekabetin</a:t>
            </a:r>
            <a:r>
              <a:rPr lang="en-US" dirty="0"/>
              <a:t> </a:t>
            </a:r>
            <a:r>
              <a:rPr lang="en-US" dirty="0" err="1"/>
              <a:t>engellenmesinden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talepler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engellemeden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etkilenen</a:t>
            </a:r>
            <a:r>
              <a:rPr lang="en-US" dirty="0"/>
              <a:t> </a:t>
            </a:r>
            <a:r>
              <a:rPr lang="en-US" dirty="0" err="1"/>
              <a:t>piyasanın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ülkenin</a:t>
            </a:r>
            <a:r>
              <a:rPr lang="en-US" dirty="0"/>
              <a:t> </a:t>
            </a:r>
            <a:r>
              <a:rPr lang="en-US" dirty="0" err="1"/>
              <a:t>hukukuna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(2) </a:t>
            </a:r>
            <a:r>
              <a:rPr lang="en-US" dirty="0" err="1"/>
              <a:t>Türkiye’de</a:t>
            </a:r>
            <a:r>
              <a:rPr lang="en-US" dirty="0"/>
              <a:t> </a:t>
            </a:r>
            <a:r>
              <a:rPr lang="en-US" dirty="0" err="1"/>
              <a:t>rekabetin</a:t>
            </a:r>
            <a:r>
              <a:rPr lang="en-US" dirty="0"/>
              <a:t> </a:t>
            </a:r>
            <a:r>
              <a:rPr lang="en-US" dirty="0" err="1"/>
              <a:t>engellenmesine</a:t>
            </a:r>
            <a:r>
              <a:rPr lang="en-US" dirty="0"/>
              <a:t>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uygulanan</a:t>
            </a:r>
            <a:r>
              <a:rPr lang="en-US" dirty="0"/>
              <a:t> </a:t>
            </a:r>
            <a:r>
              <a:rPr lang="en-US" dirty="0" err="1"/>
              <a:t>hâllerde</a:t>
            </a:r>
            <a:r>
              <a:rPr lang="en-US" dirty="0"/>
              <a:t>,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uygulansaydı</a:t>
            </a:r>
            <a:r>
              <a:rPr lang="en-US" dirty="0"/>
              <a:t> </a:t>
            </a:r>
            <a:r>
              <a:rPr lang="en-US" dirty="0" err="1"/>
              <a:t>verilecek</a:t>
            </a:r>
            <a:r>
              <a:rPr lang="en-US" dirty="0"/>
              <a:t> </a:t>
            </a:r>
            <a:r>
              <a:rPr lang="en-US" dirty="0" err="1"/>
              <a:t>tazminattan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tazminata</a:t>
            </a:r>
            <a:r>
              <a:rPr lang="en-US" dirty="0"/>
              <a:t> </a:t>
            </a:r>
            <a:r>
              <a:rPr lang="en-US" dirty="0" err="1"/>
              <a:t>hükmedilemez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5203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D8499F-E3D0-467D-B66B-87FFC7BDD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solidFill>
                  <a:srgbClr val="FF0000"/>
                </a:solidFill>
              </a:rPr>
              <a:t>SEBEPSİZ ZENGİNLEŞME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073FB6-FF87-4B49-91B2-B9558F7C2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MADDE 39 – (1) </a:t>
            </a:r>
            <a:r>
              <a:rPr lang="en-US" dirty="0" err="1"/>
              <a:t>Sebepsiz</a:t>
            </a:r>
            <a:r>
              <a:rPr lang="en-US" dirty="0"/>
              <a:t> </a:t>
            </a:r>
            <a:r>
              <a:rPr lang="en-US" dirty="0" err="1"/>
              <a:t>zenginleşmeden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talepler</a:t>
            </a:r>
            <a:r>
              <a:rPr lang="en-US" dirty="0"/>
              <a:t>, </a:t>
            </a:r>
            <a:r>
              <a:rPr lang="en-US" dirty="0" err="1"/>
              <a:t>zenginleşmeye</a:t>
            </a:r>
            <a:r>
              <a:rPr lang="en-US" dirty="0"/>
              <a:t> </a:t>
            </a:r>
            <a:r>
              <a:rPr lang="en-US" dirty="0" err="1"/>
              <a:t>sebep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mevcut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mevcut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iddia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hukukî</a:t>
            </a:r>
            <a:r>
              <a:rPr lang="en-US" dirty="0"/>
              <a:t> </a:t>
            </a:r>
            <a:r>
              <a:rPr lang="en-US" dirty="0" err="1"/>
              <a:t>ilişkiye</a:t>
            </a:r>
            <a:r>
              <a:rPr lang="en-US" dirty="0"/>
              <a:t> </a:t>
            </a:r>
            <a:r>
              <a:rPr lang="en-US" dirty="0" err="1"/>
              <a:t>uygulanan</a:t>
            </a:r>
            <a:r>
              <a:rPr lang="en-US" dirty="0"/>
              <a:t> </a:t>
            </a:r>
            <a:r>
              <a:rPr lang="en-US" dirty="0" err="1"/>
              <a:t>hukuka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hâllerde</a:t>
            </a:r>
            <a:r>
              <a:rPr lang="en-US" dirty="0"/>
              <a:t> </a:t>
            </a:r>
            <a:r>
              <a:rPr lang="en-US" dirty="0" err="1"/>
              <a:t>sebepsiz</a:t>
            </a:r>
            <a:r>
              <a:rPr lang="en-US" dirty="0"/>
              <a:t> </a:t>
            </a:r>
            <a:r>
              <a:rPr lang="en-US" dirty="0" err="1"/>
              <a:t>zenginleşmeye</a:t>
            </a:r>
            <a:r>
              <a:rPr lang="en-US" dirty="0"/>
              <a:t>, </a:t>
            </a:r>
            <a:r>
              <a:rPr lang="en-US" dirty="0" err="1"/>
              <a:t>zenginleşmenin</a:t>
            </a:r>
            <a:r>
              <a:rPr lang="en-US" dirty="0"/>
              <a:t> </a:t>
            </a:r>
            <a:r>
              <a:rPr lang="en-US" dirty="0" err="1"/>
              <a:t>gerçekleştiği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(2) </a:t>
            </a:r>
            <a:r>
              <a:rPr lang="en-US" dirty="0" err="1"/>
              <a:t>Taraflar</a:t>
            </a:r>
            <a:r>
              <a:rPr lang="en-US" dirty="0"/>
              <a:t>, </a:t>
            </a:r>
            <a:r>
              <a:rPr lang="en-US" dirty="0" err="1"/>
              <a:t>sebepsiz</a:t>
            </a:r>
            <a:r>
              <a:rPr lang="en-US" dirty="0"/>
              <a:t> </a:t>
            </a:r>
            <a:r>
              <a:rPr lang="en-US" dirty="0" err="1"/>
              <a:t>zenginleşmenin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gelmesinden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, </a:t>
            </a:r>
            <a:r>
              <a:rPr lang="en-US" dirty="0" err="1"/>
              <a:t>uygulanacak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seçebilirler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00298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9607</TotalTime>
  <Words>470</Words>
  <Application>Microsoft Office PowerPoint</Application>
  <PresentationFormat>Geniş ekran</PresentationFormat>
  <Paragraphs>39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Wingdings 3</vt:lpstr>
      <vt:lpstr>Duman</vt:lpstr>
      <vt:lpstr>GENEL OLARAK HAKSIZ FİİLLER</vt:lpstr>
      <vt:lpstr>KİŞİLİK HAKLARININ İHLALİNDE SORUMLULUK</vt:lpstr>
      <vt:lpstr>İMALATÇININ SORUMLULUĞU</vt:lpstr>
      <vt:lpstr>HAKSIZ REKABET</vt:lpstr>
      <vt:lpstr>REKABETİN ENGELLENMESİ</vt:lpstr>
      <vt:lpstr>SEBEPSİZ ZENGİNLEŞME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Kazim Sedat SIRMEN</dc:creator>
  <cp:lastModifiedBy>Kazim Sedat SIRMEN</cp:lastModifiedBy>
  <cp:revision>9</cp:revision>
  <dcterms:created xsi:type="dcterms:W3CDTF">2021-02-13T00:41:19Z</dcterms:created>
  <dcterms:modified xsi:type="dcterms:W3CDTF">2021-02-22T00:09:22Z</dcterms:modified>
</cp:coreProperties>
</file>