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339" r:id="rId3"/>
    <p:sldId id="356" r:id="rId4"/>
    <p:sldId id="357" r:id="rId5"/>
    <p:sldId id="358" r:id="rId6"/>
    <p:sldId id="359" r:id="rId7"/>
    <p:sldId id="360" r:id="rId8"/>
    <p:sldId id="361" r:id="rId9"/>
    <p:sldId id="362" r:id="rId10"/>
    <p:sldId id="363" r:id="rId11"/>
    <p:sldId id="364" r:id="rId12"/>
    <p:sldId id="365" r:id="rId13"/>
    <p:sldId id="300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134" autoAdjust="0"/>
    <p:restoredTop sz="94660"/>
  </p:normalViewPr>
  <p:slideViewPr>
    <p:cSldViewPr snapToGrid="0">
      <p:cViewPr varScale="1">
        <p:scale>
          <a:sx n="86" d="100"/>
          <a:sy n="86" d="100"/>
        </p:scale>
        <p:origin x="54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9CB99F-ABC4-48A2-AF43-4E0532DA682D}" type="datetimeFigureOut">
              <a:rPr lang="tr-TR" smtClean="0"/>
              <a:t>22.01.2020</a:t>
            </a:fld>
            <a:endParaRPr lang="tr-TR" dirty="0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 dirty="0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067FA6-F24F-4229-A7B0-BC8F25346AE4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118375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22.01.2020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7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22.01.2020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65287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22.01.2020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1583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22.01.2020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6151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22.01.2020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977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22.01.2020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4924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22.01.2020</a:t>
            </a:fld>
            <a:endParaRPr lang="tr-T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4840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22.01.2020</a:t>
            </a:fld>
            <a:endParaRPr lang="tr-T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6791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22.01.2020</a:t>
            </a:fld>
            <a:endParaRPr lang="tr-T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1578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22.01.2020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10400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dirty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22.01.2020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12802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22.01.2020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8667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0" y="3567660"/>
            <a:ext cx="12192000" cy="706802"/>
          </a:xfrm>
        </p:spPr>
        <p:txBody>
          <a:bodyPr>
            <a:normAutofit fontScale="90000"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pt-BR" dirty="0"/>
              <a:t> Zenerli gerilim regulasyon devreleri (devre hesabı ve uygulaması) 	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748852" y="4347147"/>
            <a:ext cx="9144000" cy="771763"/>
          </a:xfrm>
        </p:spPr>
        <p:txBody>
          <a:bodyPr/>
          <a:lstStyle/>
          <a:p>
            <a:r>
              <a:rPr lang="tr-TR" dirty="0"/>
              <a:t>NET 115- Temel </a:t>
            </a:r>
            <a:r>
              <a:rPr lang="tr-TR" dirty="0" smtClean="0"/>
              <a:t>Elektronik</a:t>
            </a:r>
          </a:p>
          <a:p>
            <a:r>
              <a:rPr lang="tr-TR" dirty="0" smtClean="0"/>
              <a:t>Ö</a:t>
            </a:r>
            <a:r>
              <a:rPr lang="tr-TR" cap="none" dirty="0" smtClean="0"/>
              <a:t>ğr</a:t>
            </a:r>
            <a:r>
              <a:rPr lang="tr-TR" dirty="0"/>
              <a:t>. G</a:t>
            </a:r>
            <a:r>
              <a:rPr lang="tr-TR" cap="none" dirty="0"/>
              <a:t>ör</a:t>
            </a:r>
            <a:r>
              <a:rPr lang="tr-TR" dirty="0"/>
              <a:t>. </a:t>
            </a:r>
            <a:r>
              <a:rPr lang="tr-TR" dirty="0" smtClean="0"/>
              <a:t>Nuri Furkan koçak</a:t>
            </a:r>
            <a:endParaRPr lang="tr-TR" cap="none" dirty="0"/>
          </a:p>
        </p:txBody>
      </p:sp>
    </p:spTree>
    <p:extLst>
      <p:ext uri="{BB962C8B-B14F-4D97-AF65-F5344CB8AC3E}">
        <p14:creationId xmlns:p14="http://schemas.microsoft.com/office/powerpoint/2010/main" val="364990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97279" y="133040"/>
            <a:ext cx="10102633" cy="1604320"/>
          </a:xfrm>
        </p:spPr>
        <p:txBody>
          <a:bodyPr/>
          <a:lstStyle/>
          <a:p>
            <a:pPr algn="just"/>
            <a:r>
              <a:rPr lang="pt-BR" dirty="0" smtClean="0"/>
              <a:t>Zenerli gerilim regulasyon </a:t>
            </a:r>
            <a:r>
              <a:rPr lang="pt-BR" dirty="0" smtClean="0"/>
              <a:t>devreleri</a:t>
            </a:r>
            <a:r>
              <a:rPr lang="tr-TR" dirty="0" smtClean="0"/>
              <a:t> uygulaması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79" y="1820204"/>
            <a:ext cx="5169706" cy="4491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802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97279" y="133040"/>
            <a:ext cx="10102633" cy="1604320"/>
          </a:xfrm>
        </p:spPr>
        <p:txBody>
          <a:bodyPr/>
          <a:lstStyle/>
          <a:p>
            <a:pPr algn="just"/>
            <a:r>
              <a:rPr lang="pt-BR" dirty="0" smtClean="0"/>
              <a:t>Zenerli gerilim regulasyon </a:t>
            </a:r>
            <a:r>
              <a:rPr lang="pt-BR" dirty="0" smtClean="0"/>
              <a:t>devreleri</a:t>
            </a:r>
            <a:r>
              <a:rPr lang="tr-TR" dirty="0" smtClean="0"/>
              <a:t> uygulaması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79" y="1845527"/>
            <a:ext cx="6575212" cy="3339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741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97279" y="133040"/>
            <a:ext cx="10102633" cy="1604320"/>
          </a:xfrm>
        </p:spPr>
        <p:txBody>
          <a:bodyPr/>
          <a:lstStyle/>
          <a:p>
            <a:pPr algn="just"/>
            <a:r>
              <a:rPr lang="pt-BR" dirty="0" smtClean="0"/>
              <a:t>Zenerli gerilim regulasyon </a:t>
            </a:r>
            <a:r>
              <a:rPr lang="pt-BR" dirty="0" smtClean="0"/>
              <a:t>devreleri</a:t>
            </a:r>
            <a:r>
              <a:rPr lang="tr-TR" dirty="0" smtClean="0"/>
              <a:t> uygulaması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5336" y="1827870"/>
            <a:ext cx="5340469" cy="4461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073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79" y="1845734"/>
            <a:ext cx="10394135" cy="4023360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tr-TR" dirty="0"/>
              <a:t>Dr. Öğr. Üyesi Tarık Erfidan, Kocaeli Üniversitesi, Elektrik Mühendisliği, Elektronik Ders Notu, Kocaeli 2012.</a:t>
            </a:r>
          </a:p>
          <a:p>
            <a:pPr marL="457200" indent="-457200">
              <a:buAutoNum type="arabicPeriod"/>
            </a:pPr>
            <a:r>
              <a:rPr lang="tr-TR" dirty="0" smtClean="0"/>
              <a:t>Elektronik </a:t>
            </a:r>
            <a:r>
              <a:rPr lang="tr-TR" dirty="0"/>
              <a:t>1, H. S. Selek, Seçkin Yayınları, 2011. </a:t>
            </a:r>
            <a:endParaRPr lang="tr-TR" dirty="0" smtClean="0"/>
          </a:p>
          <a:p>
            <a:pPr marL="457200" indent="-457200">
              <a:buAutoNum type="arabicPeriod"/>
            </a:pPr>
            <a:r>
              <a:rPr lang="tr-TR" dirty="0"/>
              <a:t>Temel elektronik-2010, Z. Karacan, Yıldırım Elektronik.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4323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Zenerli gerilim regulasyon devreleri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1097281" y="1921684"/>
            <a:ext cx="10058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Regülasyon,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gerilimi dış etkilerden bağımsız hale getirip sabit tutma işlemidir (VL=sabit).</a:t>
            </a:r>
            <a:endParaRPr lang="tr-TR" sz="20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2506118"/>
            <a:ext cx="5672656" cy="3504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747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Zenerli gerilim regulasyon devreleri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1097281" y="1921684"/>
            <a:ext cx="10058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Sabit giriş gerilimi ve değişken 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yük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durumu;</a:t>
            </a:r>
            <a:endParaRPr lang="tr-TR" sz="20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2321794"/>
            <a:ext cx="6931598" cy="3969728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2750" y="2590800"/>
            <a:ext cx="6286500" cy="16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265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Zenerli gerilim regulasyon devreleri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79" y="1899424"/>
            <a:ext cx="7779091" cy="2074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086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97279" y="133040"/>
            <a:ext cx="10102633" cy="1604320"/>
          </a:xfrm>
        </p:spPr>
        <p:txBody>
          <a:bodyPr/>
          <a:lstStyle/>
          <a:p>
            <a:pPr algn="just"/>
            <a:r>
              <a:rPr lang="pt-BR" dirty="0" smtClean="0"/>
              <a:t>Zenerli gerilim regulasyon devreleri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1097279" y="1737360"/>
            <a:ext cx="1002048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Örnek: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Aşağıdaki devrede zenerin 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regülasyon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işlemini yerine getirebilmesi </a:t>
            </a:r>
            <a:r>
              <a:rPr lang="tr-TR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için yük direncinin </a:t>
            </a:r>
            <a:r>
              <a:rPr lang="tr-TR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alabileceği değer aralığını bulunuz.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78" y="2445246"/>
            <a:ext cx="5996389" cy="3609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982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97279" y="133040"/>
            <a:ext cx="10102633" cy="1604320"/>
          </a:xfrm>
        </p:spPr>
        <p:txBody>
          <a:bodyPr/>
          <a:lstStyle/>
          <a:p>
            <a:pPr algn="just"/>
            <a:r>
              <a:rPr lang="pt-BR" dirty="0" smtClean="0"/>
              <a:t>Zenerli gerilim regulasyon devreleri</a:t>
            </a:r>
            <a:endParaRPr lang="tr-TR" dirty="0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79" y="1871174"/>
            <a:ext cx="7153275" cy="445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079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97279" y="133040"/>
            <a:ext cx="10102633" cy="1604320"/>
          </a:xfrm>
        </p:spPr>
        <p:txBody>
          <a:bodyPr/>
          <a:lstStyle/>
          <a:p>
            <a:pPr algn="just"/>
            <a:r>
              <a:rPr lang="pt-BR" dirty="0" smtClean="0"/>
              <a:t>Zenerli gerilim regulasyon devreleri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78" y="1843204"/>
            <a:ext cx="7043111" cy="447638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89637" y="2812943"/>
            <a:ext cx="6010275" cy="123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027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97279" y="133040"/>
            <a:ext cx="10102633" cy="1604320"/>
          </a:xfrm>
        </p:spPr>
        <p:txBody>
          <a:bodyPr/>
          <a:lstStyle/>
          <a:p>
            <a:pPr algn="just"/>
            <a:r>
              <a:rPr lang="pt-BR" dirty="0" smtClean="0"/>
              <a:t>Zenerli gerilim regulasyon devreleri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79" y="1832400"/>
            <a:ext cx="7344194" cy="4269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392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97279" y="133040"/>
            <a:ext cx="10102633" cy="1604320"/>
          </a:xfrm>
        </p:spPr>
        <p:txBody>
          <a:bodyPr/>
          <a:lstStyle/>
          <a:p>
            <a:pPr algn="just"/>
            <a:r>
              <a:rPr lang="pt-BR" dirty="0" smtClean="0"/>
              <a:t>Zenerli gerilim regulasyon devreleri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78" y="1827290"/>
            <a:ext cx="8660037" cy="3157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464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acik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acik" id="{5FBA6BAB-3C3C-467B-A92E-FE4BE3482913}" vid="{13BE5C17-C18C-4C10-8ECA-B8C51E3C2020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3056</TotalTime>
  <Words>145</Words>
  <Application>Microsoft Office PowerPoint</Application>
  <PresentationFormat>Geniş ekran</PresentationFormat>
  <Paragraphs>21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7" baseType="lpstr">
      <vt:lpstr>Calibri</vt:lpstr>
      <vt:lpstr>Tahoma</vt:lpstr>
      <vt:lpstr>Times New Roman</vt:lpstr>
      <vt:lpstr>temaacik</vt:lpstr>
      <vt:lpstr>  Zenerli gerilim regulasyon devreleri (devre hesabı ve uygulaması)  </vt:lpstr>
      <vt:lpstr>Zenerli gerilim regulasyon devreleri</vt:lpstr>
      <vt:lpstr>Zenerli gerilim regulasyon devreleri</vt:lpstr>
      <vt:lpstr>Zenerli gerilim regulasyon devreleri</vt:lpstr>
      <vt:lpstr>Zenerli gerilim regulasyon devreleri</vt:lpstr>
      <vt:lpstr>Zenerli gerilim regulasyon devreleri</vt:lpstr>
      <vt:lpstr>Zenerli gerilim regulasyon devreleri</vt:lpstr>
      <vt:lpstr>Zenerli gerilim regulasyon devreleri</vt:lpstr>
      <vt:lpstr>Zenerli gerilim regulasyon devreleri</vt:lpstr>
      <vt:lpstr>Zenerli gerilim regulasyon devreleri uygulaması</vt:lpstr>
      <vt:lpstr>Zenerli gerilim regulasyon devreleri uygulaması</vt:lpstr>
      <vt:lpstr>Zenerli gerilim regulasyon devreleri uygulaması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NBP103-Programlama Temelleri Ders Notu</dc:title>
  <dc:creator>BAP2</dc:creator>
  <cp:lastModifiedBy>Furkan KOÇAK</cp:lastModifiedBy>
  <cp:revision>155</cp:revision>
  <dcterms:created xsi:type="dcterms:W3CDTF">2017-11-13T19:25:20Z</dcterms:created>
  <dcterms:modified xsi:type="dcterms:W3CDTF">2020-01-22T12:43:30Z</dcterms:modified>
</cp:coreProperties>
</file>