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39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0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pt-BR" dirty="0"/>
              <a:t> Zenerli gerilim regulasyon devreleri (devre hesabı ve uygulaması)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smtClean="0"/>
              <a:t>Ö</a:t>
            </a:r>
            <a:r>
              <a:rPr lang="tr-TR" cap="none" dirty="0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</a:t>
            </a:r>
            <a:r>
              <a:rPr lang="pt-BR" dirty="0" smtClean="0"/>
              <a:t>devreleri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20204"/>
            <a:ext cx="5169706" cy="449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</a:t>
            </a:r>
            <a:r>
              <a:rPr lang="pt-BR" dirty="0" smtClean="0"/>
              <a:t>devreleri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45527"/>
            <a:ext cx="6575212" cy="333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4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</a:t>
            </a:r>
            <a:r>
              <a:rPr lang="pt-BR" dirty="0" smtClean="0"/>
              <a:t>devreleri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336" y="1827870"/>
            <a:ext cx="5340469" cy="446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7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Dr. Öğr. Üyesi Tarık Erfidan, Kocaeli Üniversitesi, Elektrik Mühendisliği, Elektronik Ders Notu, Kocaeli 2012.</a:t>
            </a:r>
          </a:p>
          <a:p>
            <a:pPr marL="457200" indent="-457200">
              <a:buAutoNum type="arabicPeriod"/>
            </a:pPr>
            <a:r>
              <a:rPr lang="tr-TR" dirty="0" smtClean="0"/>
              <a:t>Elektronik </a:t>
            </a:r>
            <a:r>
              <a:rPr lang="tr-TR" dirty="0"/>
              <a:t>1, H. S. Selek, Seçkin Yayınları, 2011. 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tr-TR" dirty="0"/>
              <a:t>Temel elektronik-2010, Z. Karacan, Yıldırım Elektronik.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Zenerli gerilim regulasyon devreleri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1" y="1921684"/>
            <a:ext cx="1005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Regülasyon,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gerilimi dış etkilerden bağımsız hale getirip sabit tutma işlemidir (VL=sabit).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506118"/>
            <a:ext cx="5672656" cy="350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Zenerli gerilim regulasyon devreleri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1" y="1921684"/>
            <a:ext cx="1005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Sabit giriş gerilimi ve değişken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durumu;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321794"/>
            <a:ext cx="6931598" cy="396972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50" y="2590800"/>
            <a:ext cx="62865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6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Zenerli gerilim regulasyon devreleri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99424"/>
            <a:ext cx="7779091" cy="207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8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devreleri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79" y="1737360"/>
            <a:ext cx="10020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devrede zenerin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regülasyon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işlemini yerine getirebilmesi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yük direncinin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alabileceği değer aralığını bulunuz.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8" y="2445246"/>
            <a:ext cx="5996389" cy="360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8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devreleri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71174"/>
            <a:ext cx="715327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7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devreleri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8" y="1843204"/>
            <a:ext cx="7043111" cy="447638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637" y="2812943"/>
            <a:ext cx="60102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2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devreleri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2400"/>
            <a:ext cx="7344194" cy="426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3040"/>
            <a:ext cx="10102633" cy="1604320"/>
          </a:xfrm>
        </p:spPr>
        <p:txBody>
          <a:bodyPr/>
          <a:lstStyle/>
          <a:p>
            <a:pPr algn="just"/>
            <a:r>
              <a:rPr lang="pt-BR" dirty="0" smtClean="0"/>
              <a:t>Zenerli gerilim regulasyon devreleri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8" y="1827290"/>
            <a:ext cx="8660037" cy="31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</TotalTime>
  <Words>145</Words>
  <Application>Microsoft Office PowerPoint</Application>
  <PresentationFormat>Geniş ekran</PresentationFormat>
  <Paragraphs>21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Tahoma</vt:lpstr>
      <vt:lpstr>Times New Roman</vt:lpstr>
      <vt:lpstr>temaacik</vt:lpstr>
      <vt:lpstr>  Zenerli gerilim regulasyon devreleri (devre hesabı ve uygulaması)  </vt:lpstr>
      <vt:lpstr>Zenerli gerilim regulasyon devreleri</vt:lpstr>
      <vt:lpstr>Zenerli gerilim regulasyon devreleri</vt:lpstr>
      <vt:lpstr>Zenerli gerilim regulasyon devreleri</vt:lpstr>
      <vt:lpstr>Zenerli gerilim regulasyon devreleri</vt:lpstr>
      <vt:lpstr>Zenerli gerilim regulasyon devreleri</vt:lpstr>
      <vt:lpstr>Zenerli gerilim regulasyon devreleri</vt:lpstr>
      <vt:lpstr>Zenerli gerilim regulasyon devreleri</vt:lpstr>
      <vt:lpstr>Zenerli gerilim regulasyon devreleri</vt:lpstr>
      <vt:lpstr>Zenerli gerilim regulasyon devreleri uygulaması</vt:lpstr>
      <vt:lpstr>Zenerli gerilim regulasyon devreleri uygulaması</vt:lpstr>
      <vt:lpstr>Zenerli gerilim regulasyon devreleri uygulaması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155</cp:revision>
  <dcterms:created xsi:type="dcterms:W3CDTF">2017-11-13T19:25:20Z</dcterms:created>
  <dcterms:modified xsi:type="dcterms:W3CDTF">2020-01-22T12:43:30Z</dcterms:modified>
</cp:coreProperties>
</file>