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72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Giriş Çıkış İşlemleri ve Operatörler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İki sayıyı toplayan akış diyagramını </a:t>
            </a:r>
            <a:r>
              <a:rPr lang="tr-TR" dirty="0" err="1" smtClean="0"/>
              <a:t>tasarlaynız</a:t>
            </a:r>
            <a:r>
              <a:rPr lang="tr-TR" dirty="0" smtClean="0"/>
              <a:t>.</a:t>
            </a:r>
          </a:p>
          <a:p>
            <a:r>
              <a:rPr lang="tr-TR" dirty="0" smtClean="0"/>
              <a:t>2. V=I*R </a:t>
            </a:r>
            <a:r>
              <a:rPr lang="tr-TR" dirty="0" err="1" smtClean="0"/>
              <a:t>ohm</a:t>
            </a:r>
            <a:r>
              <a:rPr lang="tr-TR" dirty="0" smtClean="0"/>
              <a:t> kanunu formülünde iki değişkeni kullanıcıdan alarak 3. değişkeni hesaplayınız</a:t>
            </a:r>
          </a:p>
          <a:p>
            <a:r>
              <a:rPr lang="tr-TR" dirty="0" smtClean="0"/>
              <a:t>3.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809255"/>
              </p:ext>
            </p:extLst>
          </p:nvPr>
        </p:nvGraphicFramePr>
        <p:xfrm>
          <a:off x="1603737" y="2744894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0509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7538415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620701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63651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Bilgisayar Notu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Türk Dili Notu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Yabancı Dil Notu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1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790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135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82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423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928482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937550" y="5234848"/>
            <a:ext cx="10084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Bilgisayar notu 50 </a:t>
            </a:r>
            <a:r>
              <a:rPr lang="tr-TR" dirty="0" err="1" smtClean="0"/>
              <a:t>nin</a:t>
            </a:r>
            <a:r>
              <a:rPr lang="tr-TR" dirty="0" smtClean="0"/>
              <a:t> üzerinde olup Türk dili veya Yabancı dili notu 80’nin altında olan satırların koşullarını</a:t>
            </a:r>
          </a:p>
          <a:p>
            <a:r>
              <a:rPr lang="tr-TR" dirty="0" smtClean="0"/>
              <a:t>İnceleyiniz.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683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95</Words>
  <Application>Microsoft Office PowerPoint</Application>
  <PresentationFormat>Geniş ekran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temaacik</vt:lpstr>
      <vt:lpstr>Giriş Çıkış İşlemleri ve Operatörler</vt:lpstr>
      <vt:lpstr>Genel Tekrar ve Uygulamalar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28</cp:revision>
  <dcterms:created xsi:type="dcterms:W3CDTF">2017-11-14T11:12:27Z</dcterms:created>
  <dcterms:modified xsi:type="dcterms:W3CDTF">2017-11-15T13:51:54Z</dcterms:modified>
</cp:coreProperties>
</file>