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P2" initials="B" lastIdx="1" clrIdx="0">
    <p:extLst>
      <p:ext uri="{19B8F6BF-5375-455C-9EA6-DF929625EA0E}">
        <p15:presenceInfo xmlns:p15="http://schemas.microsoft.com/office/powerpoint/2012/main" userId="BAP2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83" d="100"/>
          <a:sy n="83" d="100"/>
        </p:scale>
        <p:origin x="726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Resim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4" name="Metin kutusu 13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56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13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92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43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473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24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23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93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5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468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8299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8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Giriş Çıkış İşlemleri ve Operatörler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NBP103 Programlama Temelleri</a:t>
            </a:r>
          </a:p>
          <a:p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Gör. Mahmut Kılıçaslan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Tekrar ve Uygulamalar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 İki sayıyı toplayan akış diyagramını </a:t>
            </a:r>
            <a:r>
              <a:rPr lang="tr-TR" dirty="0" err="1" smtClean="0"/>
              <a:t>tasarlaynız</a:t>
            </a:r>
            <a:r>
              <a:rPr lang="tr-TR" dirty="0" smtClean="0"/>
              <a:t>.</a:t>
            </a:r>
          </a:p>
          <a:p>
            <a:r>
              <a:rPr lang="tr-TR" dirty="0" smtClean="0"/>
              <a:t>2. V=I*R </a:t>
            </a:r>
            <a:r>
              <a:rPr lang="tr-TR" dirty="0" err="1" smtClean="0"/>
              <a:t>ohm</a:t>
            </a:r>
            <a:r>
              <a:rPr lang="tr-TR" dirty="0" smtClean="0"/>
              <a:t> kanunu formülünde iki değişkeni kullanıcıdan alarak 3. değişkeni hesaplayınız</a:t>
            </a:r>
          </a:p>
          <a:p>
            <a:r>
              <a:rPr lang="tr-TR" dirty="0" smtClean="0"/>
              <a:t>3.</a:t>
            </a:r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7809255"/>
              </p:ext>
            </p:extLst>
          </p:nvPr>
        </p:nvGraphicFramePr>
        <p:xfrm>
          <a:off x="1603737" y="2744894"/>
          <a:ext cx="8128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805090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97538415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620701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9636517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Bilgisayar Notu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Türk Dili Notu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Yabancı Dil Notu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11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790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2.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81357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3.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1782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4.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423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5.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928482"/>
                  </a:ext>
                </a:extLst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937550" y="5234848"/>
            <a:ext cx="10084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Bilgisayar notu 50 </a:t>
            </a:r>
            <a:r>
              <a:rPr lang="tr-TR" dirty="0" err="1" smtClean="0"/>
              <a:t>nin</a:t>
            </a:r>
            <a:r>
              <a:rPr lang="tr-TR" dirty="0" smtClean="0"/>
              <a:t> üzerinde olup Türk dili veya Yabancı dili notu 80’nin altında olan satırların koşullarını</a:t>
            </a:r>
          </a:p>
          <a:p>
            <a:r>
              <a:rPr lang="tr-TR" dirty="0" smtClean="0"/>
              <a:t>İnceleyiniz.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683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</TotalTime>
  <Words>95</Words>
  <Application>Microsoft Office PowerPoint</Application>
  <PresentationFormat>Geniş ekran</PresentationFormat>
  <Paragraphs>32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Calibri</vt:lpstr>
      <vt:lpstr>Times New Roman</vt:lpstr>
      <vt:lpstr>temaacik</vt:lpstr>
      <vt:lpstr>Giriş Çıkış İşlemleri ve Operatörler</vt:lpstr>
      <vt:lpstr>Genel Tekrar ve Uygulamalar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BAP2</cp:lastModifiedBy>
  <cp:revision>28</cp:revision>
  <dcterms:created xsi:type="dcterms:W3CDTF">2017-11-14T11:12:27Z</dcterms:created>
  <dcterms:modified xsi:type="dcterms:W3CDTF">2017-11-15T13:51:54Z</dcterms:modified>
</cp:coreProperties>
</file>