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20" y="-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3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705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62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3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4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7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91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3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0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684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F633F-03C3-444D-90F2-2B14EFB44183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C6276-91BB-B145-9A6F-E606E57CA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2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ydinsari.com.tr/amadeu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ADVENCE   REZ/TKT  Önceden rezervasyon ve bilet satın alma </a:t>
            </a:r>
            <a:endParaRPr lang="en-US" dirty="0" smtClean="0"/>
          </a:p>
          <a:p>
            <a:r>
              <a:rPr lang="tr-TR" dirty="0" smtClean="0"/>
              <a:t>FL  FLIGHT APPLICATION : Geçerli olduğu uçuşlar </a:t>
            </a:r>
            <a:endParaRPr lang="en-US" dirty="0" smtClean="0"/>
          </a:p>
          <a:p>
            <a:r>
              <a:rPr lang="tr-TR" dirty="0" smtClean="0"/>
              <a:t>1TKAD12MARISTMED   DİREK UÇUŞ </a:t>
            </a:r>
            <a:endParaRPr lang="en-US" dirty="0" smtClean="0"/>
          </a:p>
          <a:p>
            <a:r>
              <a:rPr lang="tr-TR" dirty="0" smtClean="0"/>
              <a:t>TRY WAIT LIST: YEDEK LİSTE ANLAMINA GELİYOR.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474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YTH0  GENÇLİK İNDİRİMİ NM1ERDEM/EBRUMS(YTH)(IDDOB7FEB87)   FXB/RZZ,*PTC </a:t>
            </a:r>
            <a:endParaRPr lang="en-US" dirty="0"/>
          </a:p>
          <a:p>
            <a:r>
              <a:rPr lang="tr-TR" dirty="0"/>
              <a:t>STU    ÖĞRENCİ İNDİRİMİ NM1KELES/IBRAHIMMR(STU)(IDDOB12AUG84)   FXB/RSD,*PTC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16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YAŞLI İNDİRİMİ: NM1KUS/ZEYNEPMRS(IDDOB12MAY40)   FZB/RCD,*PTC </a:t>
            </a:r>
            <a:endParaRPr lang="en-US" dirty="0" smtClean="0"/>
          </a:p>
          <a:p>
            <a:r>
              <a:rPr lang="tr-TR" dirty="0" smtClean="0"/>
              <a:t>FXP/PAX  YALNIZCA YETİŞKİN YOLCUYA OTOMATİK FİYATLANDIRMA. </a:t>
            </a:r>
            <a:endParaRPr lang="en-US" dirty="0" smtClean="0"/>
          </a:p>
          <a:p>
            <a:r>
              <a:rPr lang="tr-TR" dirty="0" smtClean="0"/>
              <a:t>FXP  HER İKİ YOLCUYADA (BEBEK VE BÜYÜK) OTOMATİK FİYATLANDIRMA </a:t>
            </a:r>
            <a:endParaRPr lang="en-US" dirty="0" smtClean="0"/>
          </a:p>
          <a:p>
            <a:r>
              <a:rPr lang="tr-TR" dirty="0" smtClean="0"/>
              <a:t>FXT1   1 SATIRDAKİ ÜCRETİ PNR A YÜKLEM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14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FQQ2  2 SATIRDAKİ ÜCRETİN DETAYLI DÖKÜMÜNÜ GÖRÜNTÜLEME </a:t>
            </a:r>
            <a:endParaRPr lang="en-US" dirty="0" smtClean="0"/>
          </a:p>
          <a:p>
            <a:r>
              <a:rPr lang="tr-TR" dirty="0" smtClean="0"/>
              <a:t>FXT2/P1/2  2 SATIRDAKİ ÜCRETİ HER İKİ YOLCUYA YÜKLEME </a:t>
            </a:r>
            <a:endParaRPr lang="en-US" dirty="0" smtClean="0"/>
          </a:p>
          <a:p>
            <a:r>
              <a:rPr lang="tr-TR" dirty="0" smtClean="0"/>
              <a:t>FXP/P2  SADECE ÇOCUK YOLCUYA PNR YÜKLEME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349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FXB/RZS,*PTC   GENÇ VE ÖĞRENCİ İNDİRİMLİ OTOMATİK FİYATLANDIRMA GİRİŞİ</a:t>
            </a:r>
            <a:endParaRPr lang="en-US" dirty="0" smtClean="0"/>
          </a:p>
          <a:p>
            <a:r>
              <a:rPr lang="tr-TR" dirty="0" smtClean="0"/>
              <a:t>QVRT/28MAR   28 MARTTA OLAN REZERVASYONLAR</a:t>
            </a:r>
            <a:endParaRPr lang="en-US" dirty="0" smtClean="0"/>
          </a:p>
          <a:p>
            <a:r>
              <a:rPr lang="tr-TR" dirty="0" smtClean="0"/>
              <a:t>QVRT BU GÜN OPS DOLAN PNR LAR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79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http://www.aydinsari.com.tr/amadeus.php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61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169</Words>
  <Application>Microsoft Macintosh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2017-10-31T08:30:42Z</dcterms:created>
  <dcterms:modified xsi:type="dcterms:W3CDTF">2017-10-31T08:31:56Z</dcterms:modified>
</cp:coreProperties>
</file>