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CC5AF-AF2F-4907-8BD5-A682B583ED3D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554F3-62DB-4490-8E2E-F48D7C8F45C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 smtClean="0"/>
          </a:p>
          <a:p>
            <a:pPr>
              <a:buFont typeface="Wingdings" pitchFamily="2" charset="2"/>
              <a:buNone/>
            </a:pPr>
            <a:endParaRPr lang="tr-TR" smtClean="0"/>
          </a:p>
          <a:p>
            <a:pPr algn="ctr">
              <a:buFont typeface="Wingdings" pitchFamily="2" charset="2"/>
              <a:buNone/>
            </a:pPr>
            <a:r>
              <a:rPr lang="tr-TR" sz="2400" b="1" smtClean="0"/>
              <a:t>2.Toprak oluşumunu etkileyen Faktörler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1800" b="1" smtClean="0"/>
              <a:t>2.1.Arazi şekilleri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1800" smtClean="0"/>
              <a:t>Benzer iklim ve ana materyalde dik eğimli arazilerde (düze göre) </a:t>
            </a:r>
            <a:r>
              <a:rPr lang="tr-TR" sz="1800" b="1" smtClean="0"/>
              <a:t>toprak kalınlığı az </a:t>
            </a:r>
          </a:p>
          <a:p>
            <a:pPr eaLnBrk="1" hangingPunct="1">
              <a:buFont typeface="Wingdings" pitchFamily="2" charset="2"/>
              <a:buNone/>
            </a:pPr>
            <a:endParaRPr lang="tr-TR" sz="1800" b="1" smtClean="0"/>
          </a:p>
          <a:p>
            <a:pPr eaLnBrk="1" hangingPunct="1"/>
            <a:r>
              <a:rPr lang="tr-TR" sz="1800" smtClean="0"/>
              <a:t>Az eğimli arazilerde toprak profili </a:t>
            </a:r>
            <a:r>
              <a:rPr lang="tr-TR" sz="1800" b="1" smtClean="0"/>
              <a:t>daha derin, bitkiler daha bol, OM daha yüksek</a:t>
            </a:r>
          </a:p>
          <a:p>
            <a:pPr eaLnBrk="1" hangingPunct="1">
              <a:buFont typeface="Wingdings" pitchFamily="2" charset="2"/>
              <a:buNone/>
            </a:pPr>
            <a:endParaRPr lang="tr-TR" sz="1800" b="1" smtClean="0"/>
          </a:p>
          <a:p>
            <a:pPr eaLnBrk="1" hangingPunct="1"/>
            <a:r>
              <a:rPr lang="tr-TR" sz="1800" smtClean="0"/>
              <a:t>Çukur arazilerde </a:t>
            </a:r>
            <a:r>
              <a:rPr lang="tr-TR" sz="1800" b="1" smtClean="0"/>
              <a:t>turba veya peat </a:t>
            </a:r>
            <a:r>
              <a:rPr lang="tr-TR" sz="1800" smtClean="0"/>
              <a:t>oluşumu</a:t>
            </a:r>
          </a:p>
          <a:p>
            <a:pPr eaLnBrk="1" hangingPunct="1">
              <a:buFont typeface="Wingdings" pitchFamily="2" charset="2"/>
              <a:buNone/>
            </a:pPr>
            <a:endParaRPr lang="tr-TR" sz="1800" smtClean="0"/>
          </a:p>
          <a:p>
            <a:pPr eaLnBrk="1" hangingPunct="1"/>
            <a:r>
              <a:rPr lang="tr-TR" sz="1800" smtClean="0"/>
              <a:t>Kuzey yönlerinde (nemli ve serin) </a:t>
            </a:r>
            <a:r>
              <a:rPr lang="tr-TR" sz="1800" b="1" smtClean="0"/>
              <a:t>özellikle kurak bölgelerde bitki gelişimi daha iyi</a:t>
            </a:r>
          </a:p>
          <a:p>
            <a:pPr eaLnBrk="1" hangingPunct="1"/>
            <a:endParaRPr lang="tr-TR" sz="26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smtClean="0"/>
              <a:t>2.2. Yağış ve sıcaklık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1800" smtClean="0"/>
              <a:t>-Sıcaklık Değişmeleri:Yaz-Kış, Gece ve Gündüz sıcaklık farkları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1800" smtClean="0"/>
              <a:t>-Hareket eden Su-Buz-Rüzgarın etkisi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smtClean="0"/>
              <a:t>-</a:t>
            </a:r>
            <a:r>
              <a:rPr lang="tr-TR" sz="1800" smtClean="0"/>
              <a:t>Yağışlı bölgelerde, toprak üstü Hidrojence zenginleşir: asit toprak oluşur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1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1800" smtClean="0"/>
              <a:t>-Kurak bölgelerde bazik element fazla: alkalin toprak oluşur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1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1800" smtClean="0"/>
              <a:t>-Benzer sıcaklıkta artan yağış ile kil oluşumu hızlanır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1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1800" smtClean="0"/>
              <a:t>-Benzer yağış alan bölgede artan sıcaklık ile kil oluşumu hızlanır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1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1800" smtClean="0"/>
              <a:t>-Diğer etmenlerle etkilidir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1800" smtClean="0"/>
          </a:p>
          <a:p>
            <a:pPr eaLnBrk="1" hangingPunct="1">
              <a:lnSpc>
                <a:spcPct val="90000"/>
              </a:lnSpc>
            </a:pPr>
            <a:endParaRPr lang="tr-TR" sz="26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smtClean="0"/>
              <a:t>2.3.Bitkiler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1800" dirty="0" smtClean="0"/>
              <a:t>iklimi değiştirir (ormanlar iklimi yumuşatır),</a:t>
            </a:r>
          </a:p>
          <a:p>
            <a:pPr eaLnBrk="1" hangingPunct="1">
              <a:defRPr/>
            </a:pPr>
            <a:endParaRPr lang="tr-TR" sz="1800" dirty="0" smtClean="0"/>
          </a:p>
          <a:p>
            <a:pPr eaLnBrk="1" hangingPunct="1">
              <a:defRPr/>
            </a:pPr>
            <a:r>
              <a:rPr lang="tr-TR" sz="1800" dirty="0" smtClean="0"/>
              <a:t>Rüzgarları keserek buharlaşmayı azaltır,</a:t>
            </a:r>
          </a:p>
          <a:p>
            <a:pPr eaLnBrk="1" hangingPunct="1">
              <a:defRPr/>
            </a:pPr>
            <a:endParaRPr lang="tr-TR" sz="1800" dirty="0" smtClean="0"/>
          </a:p>
          <a:p>
            <a:pPr eaLnBrk="1" hangingPunct="1">
              <a:defRPr/>
            </a:pPr>
            <a:r>
              <a:rPr lang="tr-TR" sz="1800" dirty="0" smtClean="0"/>
              <a:t>Yüzeyden akan suyu kontrol eder.</a:t>
            </a:r>
          </a:p>
          <a:p>
            <a:pPr eaLnBrk="1" hangingPunct="1">
              <a:defRPr/>
            </a:pPr>
            <a:endParaRPr lang="tr-TR" sz="1800" dirty="0" smtClean="0"/>
          </a:p>
          <a:p>
            <a:pPr eaLnBrk="1" hangingPunct="1">
              <a:defRPr/>
            </a:pPr>
            <a:r>
              <a:rPr lang="tr-TR" sz="1800" dirty="0" smtClean="0"/>
              <a:t>Organik madde depolar.</a:t>
            </a:r>
          </a:p>
          <a:p>
            <a:pPr eaLnBrk="1" hangingPunct="1">
              <a:defRPr/>
            </a:pPr>
            <a:endParaRPr lang="tr-TR" sz="1800" dirty="0" smtClean="0"/>
          </a:p>
          <a:p>
            <a:pPr marL="342900" indent="-342900" eaLnBrk="1" hangingPunct="1">
              <a:defRPr/>
            </a:pPr>
            <a:r>
              <a:rPr lang="tr-TR" sz="1800" dirty="0" smtClean="0"/>
              <a:t>Biyolojik varlıkların etkisi ;yosun-liken: toprak oluşumunu başlatır.</a:t>
            </a:r>
          </a:p>
          <a:p>
            <a:pPr eaLnBrk="1" hangingPunct="1">
              <a:defRPr/>
            </a:pPr>
            <a:endParaRPr lang="tr-TR" sz="1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Ekran Gösterisi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Slayt 1</vt:lpstr>
      <vt:lpstr>2.1.Arazi şekilleri</vt:lpstr>
      <vt:lpstr>2.2. Yağış ve sıcaklık</vt:lpstr>
      <vt:lpstr>2.3.Bitkiler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sonay</dc:creator>
  <cp:lastModifiedBy>sonay</cp:lastModifiedBy>
  <cp:revision>1</cp:revision>
  <dcterms:created xsi:type="dcterms:W3CDTF">2018-10-09T12:15:07Z</dcterms:created>
  <dcterms:modified xsi:type="dcterms:W3CDTF">2018-10-09T12:15:29Z</dcterms:modified>
</cp:coreProperties>
</file>