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Turkey </a:t>
            </a:r>
            <a:r>
              <a:rPr lang="tr-TR" dirty="0" err="1" smtClean="0"/>
              <a:t>Breeding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en-US" dirty="0" smtClean="0"/>
              <a:t>Structural </a:t>
            </a:r>
            <a:r>
              <a:rPr lang="en-US" dirty="0"/>
              <a:t>features of </a:t>
            </a:r>
            <a:r>
              <a:rPr lang="tr-TR" dirty="0" smtClean="0"/>
              <a:t>t</a:t>
            </a:r>
            <a:r>
              <a:rPr lang="en-US" dirty="0" err="1" smtClean="0"/>
              <a:t>urkey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2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Turkey </a:t>
            </a:r>
            <a:r>
              <a:rPr lang="tr-TR" dirty="0" err="1" smtClean="0"/>
              <a:t>breed</a:t>
            </a:r>
            <a:r>
              <a:rPr lang="tr-TR" dirty="0" smtClean="0"/>
              <a:t>…………………………..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Turkey </a:t>
            </a:r>
            <a:r>
              <a:rPr lang="tr-TR" dirty="0" err="1" smtClean="0"/>
              <a:t>hybrid</a:t>
            </a:r>
            <a:r>
              <a:rPr lang="tr-TR" dirty="0" smtClean="0"/>
              <a:t>………………………………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5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Husbandry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………………………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5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hatching</a:t>
            </a:r>
            <a:r>
              <a:rPr lang="tr-TR" dirty="0" smtClean="0"/>
              <a:t>………………………………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6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Pig</a:t>
            </a:r>
            <a:r>
              <a:rPr lang="tr-TR" dirty="0" smtClean="0"/>
              <a:t> </a:t>
            </a:r>
            <a:r>
              <a:rPr lang="tr-TR" dirty="0" err="1" smtClean="0"/>
              <a:t>Breeding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the </a:t>
            </a:r>
            <a:r>
              <a:rPr lang="en-US" dirty="0" smtClean="0"/>
              <a:t>pig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…………………</a:t>
            </a:r>
          </a:p>
          <a:p>
            <a:endParaRPr lang="tr-TR" dirty="0" smtClean="0"/>
          </a:p>
          <a:p>
            <a:r>
              <a:rPr lang="tr-TR" dirty="0" err="1" smtClean="0"/>
              <a:t>Pig</a:t>
            </a:r>
            <a:r>
              <a:rPr lang="tr-TR" dirty="0" smtClean="0"/>
              <a:t> </a:t>
            </a:r>
            <a:r>
              <a:rPr lang="tr-TR" dirty="0" err="1" smtClean="0"/>
              <a:t>breed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hybrid</a:t>
            </a:r>
            <a:r>
              <a:rPr lang="tr-TR" smtClean="0"/>
              <a:t>……………..</a:t>
            </a:r>
          </a:p>
          <a:p>
            <a:endParaRPr lang="tr-TR" dirty="0" smtClean="0"/>
          </a:p>
          <a:p>
            <a:r>
              <a:rPr lang="tr-TR" dirty="0" err="1" smtClean="0"/>
              <a:t>Husbandry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………….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9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36</Words>
  <Application>Microsoft Office PowerPoint</Application>
  <PresentationFormat>Geniş ekran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Turkey Breeding </vt:lpstr>
      <vt:lpstr>PowerPoint Sunusu</vt:lpstr>
      <vt:lpstr>PowerPoint Sunusu</vt:lpstr>
      <vt:lpstr>PowerPoint Sunusu</vt:lpstr>
      <vt:lpstr>PowerPoint Sunusu</vt:lpstr>
      <vt:lpstr>Pig Breeding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56</cp:revision>
  <dcterms:created xsi:type="dcterms:W3CDTF">2019-10-16T11:05:23Z</dcterms:created>
  <dcterms:modified xsi:type="dcterms:W3CDTF">2019-10-18T06:11:23Z</dcterms:modified>
</cp:coreProperties>
</file>