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2" d="100"/>
          <a:sy n="92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0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8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80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7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63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5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50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1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4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86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66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Turkey </a:t>
            </a:r>
            <a:r>
              <a:rPr lang="tr-TR" dirty="0" err="1" smtClean="0"/>
              <a:t>Breeding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3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en-US" dirty="0" smtClean="0"/>
              <a:t>Structural </a:t>
            </a:r>
            <a:r>
              <a:rPr lang="en-US" dirty="0"/>
              <a:t>features of </a:t>
            </a:r>
            <a:r>
              <a:rPr lang="tr-TR" dirty="0" smtClean="0"/>
              <a:t>t</a:t>
            </a:r>
            <a:r>
              <a:rPr lang="en-US" dirty="0" err="1" smtClean="0"/>
              <a:t>urkey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129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Turkey </a:t>
            </a:r>
            <a:r>
              <a:rPr lang="tr-TR" dirty="0" err="1" smtClean="0"/>
              <a:t>breed</a:t>
            </a:r>
            <a:r>
              <a:rPr lang="tr-TR" dirty="0" smtClean="0"/>
              <a:t>…………………………..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Turkey </a:t>
            </a:r>
            <a:r>
              <a:rPr lang="tr-TR" dirty="0" err="1" smtClean="0"/>
              <a:t>hybrid</a:t>
            </a:r>
            <a:r>
              <a:rPr lang="tr-TR" dirty="0" smtClean="0"/>
              <a:t>………………………………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956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Husbandry</a:t>
            </a:r>
            <a:r>
              <a:rPr lang="tr-TR" dirty="0" smtClean="0"/>
              <a:t> </a:t>
            </a:r>
            <a:r>
              <a:rPr lang="tr-TR" dirty="0" err="1" smtClean="0"/>
              <a:t>systems</a:t>
            </a:r>
            <a:r>
              <a:rPr lang="tr-TR" dirty="0" smtClean="0"/>
              <a:t>………………………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758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Egg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hatching</a:t>
            </a:r>
            <a:r>
              <a:rPr lang="tr-TR" dirty="0" smtClean="0"/>
              <a:t>………………………………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267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Pig</a:t>
            </a:r>
            <a:r>
              <a:rPr lang="tr-TR" dirty="0" smtClean="0"/>
              <a:t> </a:t>
            </a:r>
            <a:r>
              <a:rPr lang="tr-TR" dirty="0" err="1" smtClean="0"/>
              <a:t>Breeding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Advantages of the </a:t>
            </a:r>
            <a:r>
              <a:rPr lang="en-US" dirty="0" smtClean="0"/>
              <a:t>pig</a:t>
            </a:r>
            <a:r>
              <a:rPr lang="tr-TR" dirty="0" smtClean="0"/>
              <a:t> </a:t>
            </a:r>
            <a:r>
              <a:rPr lang="tr-TR" dirty="0" err="1" smtClean="0"/>
              <a:t>production</a:t>
            </a:r>
            <a:r>
              <a:rPr lang="tr-TR" dirty="0" smtClean="0"/>
              <a:t>…………………</a:t>
            </a:r>
          </a:p>
          <a:p>
            <a:endParaRPr lang="tr-TR" dirty="0" smtClean="0"/>
          </a:p>
          <a:p>
            <a:r>
              <a:rPr lang="tr-TR" dirty="0" err="1" smtClean="0"/>
              <a:t>Pig</a:t>
            </a:r>
            <a:r>
              <a:rPr lang="tr-TR" dirty="0" smtClean="0"/>
              <a:t> </a:t>
            </a:r>
            <a:r>
              <a:rPr lang="tr-TR" dirty="0" err="1" smtClean="0"/>
              <a:t>breed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hybrid</a:t>
            </a:r>
            <a:r>
              <a:rPr lang="tr-TR" smtClean="0"/>
              <a:t>……………..</a:t>
            </a:r>
          </a:p>
          <a:p>
            <a:endParaRPr lang="tr-TR" dirty="0" smtClean="0"/>
          </a:p>
          <a:p>
            <a:r>
              <a:rPr lang="tr-TR" dirty="0" err="1" smtClean="0"/>
              <a:t>Husbandry</a:t>
            </a:r>
            <a:r>
              <a:rPr lang="tr-TR" dirty="0" smtClean="0"/>
              <a:t> </a:t>
            </a:r>
            <a:r>
              <a:rPr lang="tr-TR" dirty="0" err="1" smtClean="0"/>
              <a:t>methods</a:t>
            </a:r>
            <a:r>
              <a:rPr lang="tr-TR" dirty="0" smtClean="0"/>
              <a:t>………….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994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1599</TotalTime>
  <Words>36</Words>
  <Application>Microsoft Office PowerPoint</Application>
  <PresentationFormat>Geniş ekran</PresentationFormat>
  <Paragraphs>16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Turkey Breeding </vt:lpstr>
      <vt:lpstr>PowerPoint Sunusu</vt:lpstr>
      <vt:lpstr>PowerPoint Sunusu</vt:lpstr>
      <vt:lpstr>PowerPoint Sunusu</vt:lpstr>
      <vt:lpstr>PowerPoint Sunusu</vt:lpstr>
      <vt:lpstr>Pig Breeding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</dc:creator>
  <cp:lastModifiedBy>a</cp:lastModifiedBy>
  <cp:revision>56</cp:revision>
  <dcterms:created xsi:type="dcterms:W3CDTF">2019-10-16T11:05:23Z</dcterms:created>
  <dcterms:modified xsi:type="dcterms:W3CDTF">2019-10-18T06:11:23Z</dcterms:modified>
</cp:coreProperties>
</file>