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Konu:Mesleki İşlevler ve Roller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İşlevler:Danışmanlık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400" dirty="0" smtClean="0"/>
              <a:t>Danışmanlık işlevinde sosyal hizmet uzmanları müracaatçı sistemlerinin sosyal işlevselliklerde sorunlar olduğu zaman çözüm bulmak amacıyla </a:t>
            </a:r>
            <a:endParaRPr lang="tr-TR" sz="24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100" dirty="0" smtClean="0"/>
              <a:t>bireyler</a:t>
            </a:r>
            <a:r>
              <a:rPr lang="tr-TR" sz="2100" dirty="0" smtClean="0"/>
              <a:t>, </a:t>
            </a:r>
            <a:endParaRPr lang="tr-TR" sz="21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100" dirty="0" smtClean="0"/>
              <a:t>aileler</a:t>
            </a:r>
            <a:r>
              <a:rPr lang="tr-TR" sz="2100" dirty="0" smtClean="0"/>
              <a:t>, </a:t>
            </a:r>
            <a:endParaRPr lang="tr-TR" sz="21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100" dirty="0" smtClean="0"/>
              <a:t>gruplar</a:t>
            </a:r>
            <a:r>
              <a:rPr lang="tr-TR" sz="2100" dirty="0" smtClean="0"/>
              <a:t>, </a:t>
            </a:r>
            <a:endParaRPr lang="tr-TR" sz="21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100" dirty="0" smtClean="0"/>
              <a:t>organizasyonlar </a:t>
            </a:r>
            <a:r>
              <a:rPr lang="tr-TR" sz="2100" dirty="0" smtClean="0"/>
              <a:t>ve </a:t>
            </a:r>
            <a:endParaRPr lang="tr-TR" sz="21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tr-TR" sz="2100" dirty="0" smtClean="0"/>
              <a:t>toplumlarla </a:t>
            </a:r>
            <a:r>
              <a:rPr lang="tr-TR" sz="2100" dirty="0" smtClean="0"/>
              <a:t>çalışmayı içerir. 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tr-TR" dirty="0"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İşlevler: Kaynak Yönetimi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/>
              <a:t>Kaynak yönetimi işlevinde sosyal hizmet uzmanları müracaatçı sistemlerinin, </a:t>
            </a:r>
            <a:endParaRPr lang="tr-TR" sz="2400" dirty="0" smtClean="0"/>
          </a:p>
          <a:p>
            <a:pPr lvl="1"/>
            <a:r>
              <a:rPr lang="tr-TR" sz="2100" dirty="0" smtClean="0"/>
              <a:t>hali </a:t>
            </a:r>
            <a:r>
              <a:rPr lang="tr-TR" sz="2100" dirty="0" smtClean="0"/>
              <a:t>hazırda belli ölçülerde kullandıkları kaynaklarla olan alışverişini uyarır, </a:t>
            </a:r>
            <a:endParaRPr lang="tr-TR" sz="2100" dirty="0" smtClean="0"/>
          </a:p>
          <a:p>
            <a:pPr lvl="1"/>
            <a:r>
              <a:rPr lang="tr-TR" sz="2100" dirty="0" smtClean="0"/>
              <a:t>müracaatçı </a:t>
            </a:r>
            <a:r>
              <a:rPr lang="tr-TR" sz="2100" dirty="0" smtClean="0"/>
              <a:t>sistemlerinin hali hazırda kullanmadıkları kaynaklara ulaşmalarını sağlar ve </a:t>
            </a:r>
            <a:endParaRPr lang="tr-TR" sz="2100" dirty="0" smtClean="0"/>
          </a:p>
          <a:p>
            <a:pPr lvl="1"/>
            <a:r>
              <a:rPr lang="tr-TR" sz="2100" dirty="0" smtClean="0"/>
              <a:t>hali </a:t>
            </a:r>
            <a:r>
              <a:rPr lang="tr-TR" sz="2100" dirty="0" smtClean="0"/>
              <a:t>hazırda olmayan kaynakların geliştirilmesini sağlar.</a:t>
            </a:r>
            <a:r>
              <a:rPr lang="tr-TR" sz="1700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İşlevler:Eğitim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Eğitim </a:t>
            </a:r>
            <a:r>
              <a:rPr lang="tr-TR" sz="2400" dirty="0" smtClean="0"/>
              <a:t>işlevinde sosyal hizmet uzmanları müracaatçı sistemi  ile sahip olduğu bilgileri ve fikirleri karşılıklı olarak paylaşır.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Danışmanlık Rolleri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14349" y="1500175"/>
          <a:ext cx="7715304" cy="4143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4685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Düzey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Rol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Strateji</a:t>
                      </a:r>
                    </a:p>
                  </a:txBody>
                  <a:tcPr/>
                </a:tc>
              </a:tr>
              <a:tr h="7510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Birey ve aileler (Mikro)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Muktedir kılıcı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Çözümleri bulmada bireyi ve aileyi güçlendirme </a:t>
                      </a:r>
                    </a:p>
                  </a:txBody>
                  <a:tcPr/>
                </a:tc>
              </a:tr>
              <a:tr h="4685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Grup ve örgüt (Mezzo)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Kolaylaştırıcı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Örgütsel gelişmeyi destekleme </a:t>
                      </a:r>
                    </a:p>
                  </a:txBody>
                  <a:tcPr/>
                </a:tc>
              </a:tr>
              <a:tr h="10687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Toplum ve yasal düzenlemeler (Makro)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Planlayıcı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Araştırma ve planlama yapmak suretiyle program ve politika geliştirmeyi koordine etme </a:t>
                      </a:r>
                    </a:p>
                  </a:txBody>
                  <a:tcPr/>
                </a:tc>
              </a:tr>
              <a:tr h="13864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Sosyal Hizmet Sistemi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Meslektaşlık/ izleme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Mesleki kültürün yayılması konusunda hocalık yapmak, rehberlik etmek ve sokak çocukları alanında çalışan meslektaşları desteklemek.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Yönetimi Rolleri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28596" y="1785926"/>
          <a:ext cx="8229600" cy="3370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Düzey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Rol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Strateji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Birey ve aileler (Mikro)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Bağlantı Kurucu / Savunucu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Vaka yönetimi yoluyla birey ve aileler kaynaklarla bağlantılandırılır.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Grup ve örgüt (Mezzo)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Uygun Hale Getirici / Aracı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Kaynak geliştirmek için gruplar ve organizasyonlar arasında ilişki ağı oluşturulur.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Toplum ve yasal düzenlemeler (Makro)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Harekete Geçirici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Sosyal aksiyon yoluyla değişimi başlatır ve sürdürür.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Sosyal Hizmet Sistemi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Hızlandırıcı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latin typeface="Calibri"/>
                          <a:ea typeface="Calibri"/>
                          <a:cs typeface="Times New Roman"/>
                        </a:rPr>
                        <a:t>Disiplinlerarası</a:t>
                      </a: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 aktiviteler yoluyla Toplum hizmetlerini uyarır.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Eğitim Rolleri</a:t>
            </a:r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571473" y="1500173"/>
          <a:ext cx="7943847" cy="392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949"/>
                <a:gridCol w="2647949"/>
                <a:gridCol w="2647949"/>
              </a:tblGrid>
              <a:tr h="5248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Düzey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Rol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Strateji </a:t>
                      </a:r>
                    </a:p>
                  </a:txBody>
                  <a:tcPr/>
                </a:tc>
              </a:tr>
              <a:tr h="8411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Birey ve aileler (Mikro)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Öğretici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Bilgi işleme sürecini kolaylaştırıcı ve eğitsel program sağlayıcı </a:t>
                      </a:r>
                    </a:p>
                  </a:txBody>
                  <a:tcPr/>
                </a:tc>
              </a:tr>
              <a:tr h="5248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Grup ve örgüt (Mezzo)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Eğitim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Personeli geliştirme yoluyla yönlendirme </a:t>
                      </a:r>
                    </a:p>
                  </a:txBody>
                  <a:tcPr/>
                </a:tc>
              </a:tr>
              <a:tr h="1197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Toplum ve yasal düzenlemeler (Makro)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Toplumu Bilgilendirme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Toplumu eğitim yoluyla sosyal sorunlar ve sosyal hizmetler hakkında kamu oyunu bilgilendirme </a:t>
                      </a:r>
                    </a:p>
                  </a:txBody>
                  <a:tcPr/>
                </a:tc>
              </a:tr>
              <a:tr h="8411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Sosyal  Hizmet Sistemi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Araştırmacı/ Mesleki Bilgilendirici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Bilgiler oluşturmak için araştırma keşif sürecine katılma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163</TotalTime>
  <Words>323</Words>
  <Application>Microsoft Office PowerPoint</Application>
  <PresentationFormat>Ekran Gösterisi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Mesleki İşlevler:Danışmanlık</vt:lpstr>
      <vt:lpstr>Mesleki İşlevler: Kaynak Yönetimi</vt:lpstr>
      <vt:lpstr>Mesleki İşlevler:Eğitim</vt:lpstr>
      <vt:lpstr>Danışmanlık Rolleri</vt:lpstr>
      <vt:lpstr>Kaynak Yönetimi Rolleri</vt:lpstr>
      <vt:lpstr>Eğitim Rolleri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18</cp:revision>
  <dcterms:created xsi:type="dcterms:W3CDTF">2017-04-26T08:36:58Z</dcterms:created>
  <dcterms:modified xsi:type="dcterms:W3CDTF">2017-12-11T14:04:31Z</dcterms:modified>
</cp:coreProperties>
</file>