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Lst>
  <p:notesMasterIdLst>
    <p:notesMasterId r:id="rId26"/>
  </p:notesMasterIdLst>
  <p:handoutMasterIdLst>
    <p:handoutMasterId r:id="rId27"/>
  </p:handoutMasterIdLst>
  <p:sldIdLst>
    <p:sldId id="256" r:id="rId5"/>
    <p:sldId id="480" r:id="rId6"/>
    <p:sldId id="481" r:id="rId7"/>
    <p:sldId id="482" r:id="rId8"/>
    <p:sldId id="483" r:id="rId9"/>
    <p:sldId id="484"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501" r:id="rId23"/>
    <p:sldId id="503" r:id="rId24"/>
    <p:sldId id="50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0" autoAdjust="0"/>
    <p:restoredTop sz="94600" autoAdjust="0"/>
  </p:normalViewPr>
  <p:slideViewPr>
    <p:cSldViewPr>
      <p:cViewPr>
        <p:scale>
          <a:sx n="70" d="100"/>
          <a:sy n="70" d="100"/>
        </p:scale>
        <p:origin x="-1542"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0"/>
    </mc:Choice>
    <mc:Fallback>
      <c:style val="30"/>
    </mc:Fallback>
  </mc:AlternateContent>
  <c:chart>
    <c:title>
      <c:tx>
        <c:rich>
          <a:bodyPr/>
          <a:lstStyle/>
          <a:p>
            <a:pPr>
              <a:defRPr/>
            </a:pPr>
            <a:r>
              <a:rPr lang="en-US"/>
              <a:t>Öğrenme Güçlüğü</a:t>
            </a:r>
            <a:r>
              <a:rPr lang="tr-TR"/>
              <a:t> Olan Çocukların Oranı</a:t>
            </a:r>
            <a:endParaRPr lang="en-US"/>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Sayfa1!$B$1</c:f>
              <c:strCache>
                <c:ptCount val="1"/>
                <c:pt idx="0">
                  <c:v>Öğrenme Güçlüğü</c:v>
                </c:pt>
              </c:strCache>
            </c:strRef>
          </c:tx>
          <c:spPr>
            <a:effectLst>
              <a:outerShdw blurRad="279400" dist="38100" dir="5400000" rotWithShape="0">
                <a:srgbClr val="000000">
                  <a:alpha val="45000"/>
                </a:srgbClr>
              </a:outerShdw>
            </a:effectLst>
          </c:spPr>
          <c:dPt>
            <c:idx val="1"/>
            <c:bubble3D val="0"/>
            <c:explosion val="7"/>
          </c:dPt>
          <c:cat>
            <c:strRef>
              <c:f>Sayfa1!$A$2:$A$5</c:f>
              <c:strCache>
                <c:ptCount val="2"/>
                <c:pt idx="0">
                  <c:v>özel eğitime ihtiyaç duyan çocuklar</c:v>
                </c:pt>
                <c:pt idx="1">
                  <c:v>öğrenme güçlüğü olan çocuklar</c:v>
                </c:pt>
              </c:strCache>
            </c:strRef>
          </c:cat>
          <c:val>
            <c:numRef>
              <c:f>Sayfa1!$B$2:$B$5</c:f>
              <c:numCache>
                <c:formatCode>General</c:formatCode>
                <c:ptCount val="4"/>
                <c:pt idx="0">
                  <c:v>45.5</c:v>
                </c:pt>
                <c:pt idx="1">
                  <c:v>50.5</c:v>
                </c:pt>
              </c:numCache>
            </c:numRef>
          </c:val>
        </c:ser>
        <c:dLbls>
          <c:showLegendKey val="0"/>
          <c:showVal val="0"/>
          <c:showCatName val="0"/>
          <c:showSerName val="0"/>
          <c:showPercent val="0"/>
          <c:showBubbleSize val="0"/>
          <c:showLeaderLines val="1"/>
        </c:dLbls>
      </c:pie3DChart>
    </c:plotArea>
    <c:legend>
      <c:legendPos val="r"/>
      <c:legendEntry>
        <c:idx val="2"/>
        <c:delete val="1"/>
      </c:legendEntry>
      <c:legendEntry>
        <c:idx val="3"/>
        <c:delete val="1"/>
      </c:legendEntry>
      <c:layout/>
      <c:overlay val="0"/>
    </c:legend>
    <c:plotVisOnly val="1"/>
    <c:dispBlanksAs val="gap"/>
    <c:showDLblsOverMax val="0"/>
  </c:chart>
  <c:txPr>
    <a:bodyPr/>
    <a:lstStyle/>
    <a:p>
      <a:pPr>
        <a:defRPr sz="1800">
          <a:effectLst>
            <a:outerShdw blurRad="38100" dist="38100" dir="2700000" algn="tl">
              <a:srgbClr val="000000">
                <a:alpha val="43137"/>
              </a:srgbClr>
            </a:outerShdw>
          </a:effectLst>
          <a:latin typeface="Cambria" pitchFamily="18" charset="0"/>
        </a:defRPr>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35DE9F-FAEC-46DB-90C1-B9C274CE148A}" type="doc">
      <dgm:prSet loTypeId="urn:microsoft.com/office/officeart/2005/8/layout/pyramid2" loCatId="list" qsTypeId="urn:microsoft.com/office/officeart/2005/8/quickstyle/simple5" qsCatId="simple" csTypeId="urn:microsoft.com/office/officeart/2005/8/colors/colorful4" csCatId="colorful" phldr="1"/>
      <dgm:spPr/>
    </dgm:pt>
    <dgm:pt modelId="{E8BD5DD5-95F4-49EA-9494-7D20B91BE5A7}">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dirty="0">
            <a:effectLst>
              <a:outerShdw blurRad="38100" dist="38100" dir="2700000" algn="tl">
                <a:srgbClr val="000000">
                  <a:alpha val="43137"/>
                </a:srgbClr>
              </a:outerShdw>
            </a:effectLst>
            <a:latin typeface="Cambria" pitchFamily="18" charset="0"/>
          </a:endParaRPr>
        </a:p>
      </dgm:t>
    </dgm:pt>
    <dgm:pt modelId="{9B6327E8-D598-41A5-90D4-92E65C73E159}" type="parTrans" cxnId="{456297B4-1CC7-474C-B3A3-AB7D651BD48E}">
      <dgm:prSet/>
      <dgm:spPr/>
      <dgm:t>
        <a:bodyPr/>
        <a:lstStyle/>
        <a:p>
          <a:endParaRPr lang="tr-TR"/>
        </a:p>
      </dgm:t>
    </dgm:pt>
    <dgm:pt modelId="{C9127CF0-D28F-44CF-BF7B-DFCAA323CC05}" type="sibTrans" cxnId="{456297B4-1CC7-474C-B3A3-AB7D651BD48E}">
      <dgm:prSet/>
      <dgm:spPr/>
      <dgm:t>
        <a:bodyPr/>
        <a:lstStyle/>
        <a:p>
          <a:endParaRPr lang="tr-TR"/>
        </a:p>
      </dgm:t>
    </dgm:pt>
    <dgm:pt modelId="{B7CC27E0-B27E-4E43-9639-C64D45B08061}">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1. Organik faktörler: </a:t>
          </a:r>
          <a:r>
            <a:rPr lang="tr-TR" sz="1800" i="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dirty="0">
            <a:effectLst>
              <a:outerShdw blurRad="38100" dist="38100" dir="2700000" algn="tl">
                <a:srgbClr val="000000">
                  <a:alpha val="43137"/>
                </a:srgbClr>
              </a:outerShdw>
            </a:effectLst>
            <a:latin typeface="Cambria" pitchFamily="18" charset="0"/>
          </a:endParaRPr>
        </a:p>
      </dgm:t>
    </dgm:pt>
    <dgm:pt modelId="{B556EACF-1C8A-4F25-A29F-31002F61E60F}" type="parTrans" cxnId="{A1337AD8-999A-4B26-BEC5-700E7ACE4F92}">
      <dgm:prSet/>
      <dgm:spPr/>
      <dgm:t>
        <a:bodyPr/>
        <a:lstStyle/>
        <a:p>
          <a:endParaRPr lang="tr-TR"/>
        </a:p>
      </dgm:t>
    </dgm:pt>
    <dgm:pt modelId="{4FE85C35-47FB-4342-B8C4-3776E27F69CA}" type="sibTrans" cxnId="{A1337AD8-999A-4B26-BEC5-700E7ACE4F92}">
      <dgm:prSet/>
      <dgm:spPr/>
      <dgm:t>
        <a:bodyPr/>
        <a:lstStyle/>
        <a:p>
          <a:endParaRPr lang="tr-TR"/>
        </a:p>
      </dgm:t>
    </dgm:pt>
    <dgm:pt modelId="{2C66641E-6E36-42B4-A99D-2AD02CA829E9}">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3. Çevresel faktörler: </a:t>
          </a:r>
          <a:r>
            <a:rPr lang="tr-TR" sz="1800" i="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dirty="0">
            <a:effectLst>
              <a:outerShdw blurRad="38100" dist="38100" dir="2700000" algn="tl">
                <a:srgbClr val="000000">
                  <a:alpha val="43137"/>
                </a:srgbClr>
              </a:outerShdw>
            </a:effectLst>
            <a:latin typeface="Cambria" pitchFamily="18" charset="0"/>
          </a:endParaRPr>
        </a:p>
      </dgm:t>
    </dgm:pt>
    <dgm:pt modelId="{D53A8DC9-F5E7-47B0-89B3-51F143814F3C}" type="parTrans" cxnId="{FAE7F5BC-4D56-4522-B039-11BD2B72D88C}">
      <dgm:prSet/>
      <dgm:spPr/>
      <dgm:t>
        <a:bodyPr/>
        <a:lstStyle/>
        <a:p>
          <a:endParaRPr lang="tr-TR"/>
        </a:p>
      </dgm:t>
    </dgm:pt>
    <dgm:pt modelId="{2C6C73F6-E480-42C0-8AB7-E336FFEED408}" type="sibTrans" cxnId="{FAE7F5BC-4D56-4522-B039-11BD2B72D88C}">
      <dgm:prSet/>
      <dgm:spPr/>
      <dgm:t>
        <a:bodyPr/>
        <a:lstStyle/>
        <a:p>
          <a:endParaRPr lang="tr-TR"/>
        </a:p>
      </dgm:t>
    </dgm:pt>
    <dgm:pt modelId="{4A50E46E-53F4-4DF1-A941-BE5FE25CE97C}">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2. Genetik faktörler: </a:t>
          </a:r>
          <a:r>
            <a:rPr lang="tr-TR" sz="1800" i="0" dirty="0" smtClean="0">
              <a:effectLst>
                <a:outerShdw blurRad="38100" dist="38100" dir="2700000" algn="tl">
                  <a:srgbClr val="000000">
                    <a:alpha val="43137"/>
                  </a:srgbClr>
                </a:outerShdw>
              </a:effectLst>
              <a:latin typeface="Cambria" pitchFamily="18" charset="0"/>
            </a:rPr>
            <a:t>kalıtsal olarak geçiş.</a:t>
          </a:r>
          <a:endParaRPr lang="tr-TR" sz="1800" i="1" dirty="0">
            <a:effectLst>
              <a:outerShdw blurRad="38100" dist="38100" dir="2700000" algn="tl">
                <a:srgbClr val="000000">
                  <a:alpha val="43137"/>
                </a:srgbClr>
              </a:outerShdw>
            </a:effectLst>
            <a:latin typeface="Cambria" pitchFamily="18" charset="0"/>
          </a:endParaRPr>
        </a:p>
      </dgm:t>
    </dgm:pt>
    <dgm:pt modelId="{FCB52B89-D6AF-4EBB-82D6-8773262DA726}" type="parTrans" cxnId="{994A21C4-82B2-43F3-ADD1-C8004286CDF4}">
      <dgm:prSet/>
      <dgm:spPr/>
      <dgm:t>
        <a:bodyPr/>
        <a:lstStyle/>
        <a:p>
          <a:endParaRPr lang="tr-TR"/>
        </a:p>
      </dgm:t>
    </dgm:pt>
    <dgm:pt modelId="{D64B1951-2708-4394-B491-6C4A8247D1FB}" type="sibTrans" cxnId="{994A21C4-82B2-43F3-ADD1-C8004286CDF4}">
      <dgm:prSet/>
      <dgm:spPr/>
      <dgm:t>
        <a:bodyPr/>
        <a:lstStyle/>
        <a:p>
          <a:endParaRPr lang="tr-TR"/>
        </a:p>
      </dgm:t>
    </dgm:pt>
    <dgm:pt modelId="{1818BC7A-2218-4F9A-A098-0003D0110266}">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4. Kimyasal faktörler: </a:t>
          </a:r>
          <a:r>
            <a:rPr lang="tr-TR" sz="1800" i="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dirty="0">
            <a:effectLst>
              <a:outerShdw blurRad="38100" dist="38100" dir="2700000" algn="tl">
                <a:srgbClr val="000000">
                  <a:alpha val="43137"/>
                </a:srgbClr>
              </a:outerShdw>
            </a:effectLst>
            <a:latin typeface="Cambria" pitchFamily="18" charset="0"/>
          </a:endParaRPr>
        </a:p>
      </dgm:t>
    </dgm:pt>
    <dgm:pt modelId="{48D448D1-31DE-44E7-B3EA-D191DE9A3F78}" type="parTrans" cxnId="{85509917-2741-4A0B-81BA-B78D5370C680}">
      <dgm:prSet/>
      <dgm:spPr/>
      <dgm:t>
        <a:bodyPr/>
        <a:lstStyle/>
        <a:p>
          <a:endParaRPr lang="tr-TR"/>
        </a:p>
      </dgm:t>
    </dgm:pt>
    <dgm:pt modelId="{A752B189-713F-4C4D-A9E1-2AEC92E83FA5}" type="sibTrans" cxnId="{85509917-2741-4A0B-81BA-B78D5370C680}">
      <dgm:prSet/>
      <dgm:spPr/>
      <dgm:t>
        <a:bodyPr/>
        <a:lstStyle/>
        <a:p>
          <a:endParaRPr lang="tr-TR"/>
        </a:p>
      </dgm:t>
    </dgm:pt>
    <dgm:pt modelId="{5058D5E0-50F5-46B9-8831-A30B52D52169}" type="pres">
      <dgm:prSet presAssocID="{4735DE9F-FAEC-46DB-90C1-B9C274CE148A}" presName="compositeShape" presStyleCnt="0">
        <dgm:presLayoutVars>
          <dgm:dir/>
          <dgm:resizeHandles/>
        </dgm:presLayoutVars>
      </dgm:prSet>
      <dgm:spPr/>
    </dgm:pt>
    <dgm:pt modelId="{CFCC1369-034B-446B-AAF0-4D001DF59F8F}" type="pres">
      <dgm:prSet presAssocID="{4735DE9F-FAEC-46DB-90C1-B9C274CE148A}" presName="pyramid" presStyleLbl="node1" presStyleIdx="0" presStyleCnt="1"/>
      <dgm:spPr/>
    </dgm:pt>
    <dgm:pt modelId="{3F18016C-41A4-4DBC-866E-724B5BD3E519}" type="pres">
      <dgm:prSet presAssocID="{4735DE9F-FAEC-46DB-90C1-B9C274CE148A}" presName="theList" presStyleCnt="0"/>
      <dgm:spPr/>
    </dgm:pt>
    <dgm:pt modelId="{AC7650D6-51FE-4FB9-9959-F34C06226D7D}" type="pres">
      <dgm:prSet presAssocID="{E8BD5DD5-95F4-49EA-9494-7D20B91BE5A7}" presName="aNode" presStyleLbl="fgAcc1" presStyleIdx="0" presStyleCnt="5" custScaleX="146523" custScaleY="144454">
        <dgm:presLayoutVars>
          <dgm:bulletEnabled val="1"/>
        </dgm:presLayoutVars>
      </dgm:prSet>
      <dgm:spPr/>
      <dgm:t>
        <a:bodyPr/>
        <a:lstStyle/>
        <a:p>
          <a:endParaRPr lang="tr-TR"/>
        </a:p>
      </dgm:t>
    </dgm:pt>
    <dgm:pt modelId="{E3518C9C-E76B-46FC-91CB-720D262595E5}" type="pres">
      <dgm:prSet presAssocID="{E8BD5DD5-95F4-49EA-9494-7D20B91BE5A7}" presName="aSpace" presStyleCnt="0"/>
      <dgm:spPr/>
    </dgm:pt>
    <dgm:pt modelId="{41438284-C554-404A-9626-68373416039A}" type="pres">
      <dgm:prSet presAssocID="{B7CC27E0-B27E-4E43-9639-C64D45B08061}" presName="aNode" presStyleLbl="fgAcc1" presStyleIdx="1" presStyleCnt="5" custScaleX="146523">
        <dgm:presLayoutVars>
          <dgm:bulletEnabled val="1"/>
        </dgm:presLayoutVars>
      </dgm:prSet>
      <dgm:spPr/>
      <dgm:t>
        <a:bodyPr/>
        <a:lstStyle/>
        <a:p>
          <a:endParaRPr lang="tr-TR"/>
        </a:p>
      </dgm:t>
    </dgm:pt>
    <dgm:pt modelId="{8E95A6B0-0FFE-4D48-87A3-07D8ECD78D09}" type="pres">
      <dgm:prSet presAssocID="{B7CC27E0-B27E-4E43-9639-C64D45B08061}" presName="aSpace" presStyleCnt="0"/>
      <dgm:spPr/>
    </dgm:pt>
    <dgm:pt modelId="{150B55AC-7B68-4D4D-8318-77E959A18EB2}" type="pres">
      <dgm:prSet presAssocID="{4A50E46E-53F4-4DF1-A941-BE5FE25CE97C}" presName="aNode" presStyleLbl="fgAcc1" presStyleIdx="2" presStyleCnt="5" custScaleX="146523">
        <dgm:presLayoutVars>
          <dgm:bulletEnabled val="1"/>
        </dgm:presLayoutVars>
      </dgm:prSet>
      <dgm:spPr/>
      <dgm:t>
        <a:bodyPr/>
        <a:lstStyle/>
        <a:p>
          <a:endParaRPr lang="tr-TR"/>
        </a:p>
      </dgm:t>
    </dgm:pt>
    <dgm:pt modelId="{6C10DA1A-F83B-40F8-9C58-758635B58412}" type="pres">
      <dgm:prSet presAssocID="{4A50E46E-53F4-4DF1-A941-BE5FE25CE97C}" presName="aSpace" presStyleCnt="0"/>
      <dgm:spPr/>
    </dgm:pt>
    <dgm:pt modelId="{EB10EEF5-EAB6-4AB0-912C-532BE8E9BE51}" type="pres">
      <dgm:prSet presAssocID="{2C66641E-6E36-42B4-A99D-2AD02CA829E9}" presName="aNode" presStyleLbl="fgAcc1" presStyleIdx="3" presStyleCnt="5" custScaleX="146523">
        <dgm:presLayoutVars>
          <dgm:bulletEnabled val="1"/>
        </dgm:presLayoutVars>
      </dgm:prSet>
      <dgm:spPr/>
      <dgm:t>
        <a:bodyPr/>
        <a:lstStyle/>
        <a:p>
          <a:endParaRPr lang="tr-TR"/>
        </a:p>
      </dgm:t>
    </dgm:pt>
    <dgm:pt modelId="{7942D6C6-62E2-43A3-9522-1AE99B974EE9}" type="pres">
      <dgm:prSet presAssocID="{2C66641E-6E36-42B4-A99D-2AD02CA829E9}" presName="aSpace" presStyleCnt="0"/>
      <dgm:spPr/>
    </dgm:pt>
    <dgm:pt modelId="{8E3BE259-74B4-48D2-8531-00219A6C6C8F}" type="pres">
      <dgm:prSet presAssocID="{1818BC7A-2218-4F9A-A098-0003D0110266}" presName="aNode" presStyleLbl="fgAcc1" presStyleIdx="4" presStyleCnt="5" custScaleX="146523">
        <dgm:presLayoutVars>
          <dgm:bulletEnabled val="1"/>
        </dgm:presLayoutVars>
      </dgm:prSet>
      <dgm:spPr/>
      <dgm:t>
        <a:bodyPr/>
        <a:lstStyle/>
        <a:p>
          <a:endParaRPr lang="tr-TR"/>
        </a:p>
      </dgm:t>
    </dgm:pt>
    <dgm:pt modelId="{F49D937C-5DB8-4C6C-8BB6-14C8FF24D0BB}" type="pres">
      <dgm:prSet presAssocID="{1818BC7A-2218-4F9A-A098-0003D0110266}" presName="aSpace" presStyleCnt="0"/>
      <dgm:spPr/>
    </dgm:pt>
  </dgm:ptLst>
  <dgm:cxnLst>
    <dgm:cxn modelId="{D180601D-306F-4B1B-9157-C48B2DC02A96}" type="presOf" srcId="{4A50E46E-53F4-4DF1-A941-BE5FE25CE97C}" destId="{150B55AC-7B68-4D4D-8318-77E959A18EB2}" srcOrd="0" destOrd="0" presId="urn:microsoft.com/office/officeart/2005/8/layout/pyramid2"/>
    <dgm:cxn modelId="{D34E4355-A98A-4790-B6D0-DBEAAC8240B9}" type="presOf" srcId="{1818BC7A-2218-4F9A-A098-0003D0110266}" destId="{8E3BE259-74B4-48D2-8531-00219A6C6C8F}" srcOrd="0" destOrd="0" presId="urn:microsoft.com/office/officeart/2005/8/layout/pyramid2"/>
    <dgm:cxn modelId="{0860A625-F31D-4633-9D47-F97C037B81C9}" type="presOf" srcId="{2C66641E-6E36-42B4-A99D-2AD02CA829E9}" destId="{EB10EEF5-EAB6-4AB0-912C-532BE8E9BE51}" srcOrd="0" destOrd="0" presId="urn:microsoft.com/office/officeart/2005/8/layout/pyramid2"/>
    <dgm:cxn modelId="{70534379-5160-4108-A73F-9DCAB836F08F}" type="presOf" srcId="{4735DE9F-FAEC-46DB-90C1-B9C274CE148A}" destId="{5058D5E0-50F5-46B9-8831-A30B52D52169}" srcOrd="0" destOrd="0" presId="urn:microsoft.com/office/officeart/2005/8/layout/pyramid2"/>
    <dgm:cxn modelId="{FAE7F5BC-4D56-4522-B039-11BD2B72D88C}" srcId="{4735DE9F-FAEC-46DB-90C1-B9C274CE148A}" destId="{2C66641E-6E36-42B4-A99D-2AD02CA829E9}" srcOrd="3" destOrd="0" parTransId="{D53A8DC9-F5E7-47B0-89B3-51F143814F3C}" sibTransId="{2C6C73F6-E480-42C0-8AB7-E336FFEED408}"/>
    <dgm:cxn modelId="{33E5BB8A-8705-45B1-B7C4-DB4885AC3FE2}" type="presOf" srcId="{B7CC27E0-B27E-4E43-9639-C64D45B08061}" destId="{41438284-C554-404A-9626-68373416039A}" srcOrd="0" destOrd="0" presId="urn:microsoft.com/office/officeart/2005/8/layout/pyramid2"/>
    <dgm:cxn modelId="{85509917-2741-4A0B-81BA-B78D5370C680}" srcId="{4735DE9F-FAEC-46DB-90C1-B9C274CE148A}" destId="{1818BC7A-2218-4F9A-A098-0003D0110266}" srcOrd="4" destOrd="0" parTransId="{48D448D1-31DE-44E7-B3EA-D191DE9A3F78}" sibTransId="{A752B189-713F-4C4D-A9E1-2AEC92E83FA5}"/>
    <dgm:cxn modelId="{456297B4-1CC7-474C-B3A3-AB7D651BD48E}" srcId="{4735DE9F-FAEC-46DB-90C1-B9C274CE148A}" destId="{E8BD5DD5-95F4-49EA-9494-7D20B91BE5A7}" srcOrd="0" destOrd="0" parTransId="{9B6327E8-D598-41A5-90D4-92E65C73E159}" sibTransId="{C9127CF0-D28F-44CF-BF7B-DFCAA323CC05}"/>
    <dgm:cxn modelId="{1150D78E-7830-40F0-ABB7-514052FDA168}" type="presOf" srcId="{E8BD5DD5-95F4-49EA-9494-7D20B91BE5A7}" destId="{AC7650D6-51FE-4FB9-9959-F34C06226D7D}" srcOrd="0" destOrd="0" presId="urn:microsoft.com/office/officeart/2005/8/layout/pyramid2"/>
    <dgm:cxn modelId="{994A21C4-82B2-43F3-ADD1-C8004286CDF4}" srcId="{4735DE9F-FAEC-46DB-90C1-B9C274CE148A}" destId="{4A50E46E-53F4-4DF1-A941-BE5FE25CE97C}" srcOrd="2" destOrd="0" parTransId="{FCB52B89-D6AF-4EBB-82D6-8773262DA726}" sibTransId="{D64B1951-2708-4394-B491-6C4A8247D1FB}"/>
    <dgm:cxn modelId="{A1337AD8-999A-4B26-BEC5-700E7ACE4F92}" srcId="{4735DE9F-FAEC-46DB-90C1-B9C274CE148A}" destId="{B7CC27E0-B27E-4E43-9639-C64D45B08061}" srcOrd="1" destOrd="0" parTransId="{B556EACF-1C8A-4F25-A29F-31002F61E60F}" sibTransId="{4FE85C35-47FB-4342-B8C4-3776E27F69CA}"/>
    <dgm:cxn modelId="{2D4766E6-6217-4C2D-AE82-60C2F0543F6E}" type="presParOf" srcId="{5058D5E0-50F5-46B9-8831-A30B52D52169}" destId="{CFCC1369-034B-446B-AAF0-4D001DF59F8F}" srcOrd="0" destOrd="0" presId="urn:microsoft.com/office/officeart/2005/8/layout/pyramid2"/>
    <dgm:cxn modelId="{31BEDDD1-20A9-4121-9F5B-2B57EE5CA788}" type="presParOf" srcId="{5058D5E0-50F5-46B9-8831-A30B52D52169}" destId="{3F18016C-41A4-4DBC-866E-724B5BD3E519}" srcOrd="1" destOrd="0" presId="urn:microsoft.com/office/officeart/2005/8/layout/pyramid2"/>
    <dgm:cxn modelId="{D2ED70C7-55B3-4960-9B6D-658CB6EC7918}" type="presParOf" srcId="{3F18016C-41A4-4DBC-866E-724B5BD3E519}" destId="{AC7650D6-51FE-4FB9-9959-F34C06226D7D}" srcOrd="0" destOrd="0" presId="urn:microsoft.com/office/officeart/2005/8/layout/pyramid2"/>
    <dgm:cxn modelId="{F9E95E5F-BDCB-4C7E-A2EB-CA2C8380E883}" type="presParOf" srcId="{3F18016C-41A4-4DBC-866E-724B5BD3E519}" destId="{E3518C9C-E76B-46FC-91CB-720D262595E5}" srcOrd="1" destOrd="0" presId="urn:microsoft.com/office/officeart/2005/8/layout/pyramid2"/>
    <dgm:cxn modelId="{30AF3E5E-4B92-4F8A-9AEB-421A6C3CFB34}" type="presParOf" srcId="{3F18016C-41A4-4DBC-866E-724B5BD3E519}" destId="{41438284-C554-404A-9626-68373416039A}" srcOrd="2" destOrd="0" presId="urn:microsoft.com/office/officeart/2005/8/layout/pyramid2"/>
    <dgm:cxn modelId="{541CF501-C469-47FD-95C4-6052EC6437F5}" type="presParOf" srcId="{3F18016C-41A4-4DBC-866E-724B5BD3E519}" destId="{8E95A6B0-0FFE-4D48-87A3-07D8ECD78D09}" srcOrd="3" destOrd="0" presId="urn:microsoft.com/office/officeart/2005/8/layout/pyramid2"/>
    <dgm:cxn modelId="{9601046B-4F55-43F4-92CE-849366887810}" type="presParOf" srcId="{3F18016C-41A4-4DBC-866E-724B5BD3E519}" destId="{150B55AC-7B68-4D4D-8318-77E959A18EB2}" srcOrd="4" destOrd="0" presId="urn:microsoft.com/office/officeart/2005/8/layout/pyramid2"/>
    <dgm:cxn modelId="{20C43C88-F941-4442-A5B2-75AA57F02489}" type="presParOf" srcId="{3F18016C-41A4-4DBC-866E-724B5BD3E519}" destId="{6C10DA1A-F83B-40F8-9C58-758635B58412}" srcOrd="5" destOrd="0" presId="urn:microsoft.com/office/officeart/2005/8/layout/pyramid2"/>
    <dgm:cxn modelId="{FE0A6341-0CB6-4627-B746-1C065A737C0F}" type="presParOf" srcId="{3F18016C-41A4-4DBC-866E-724B5BD3E519}" destId="{EB10EEF5-EAB6-4AB0-912C-532BE8E9BE51}" srcOrd="6" destOrd="0" presId="urn:microsoft.com/office/officeart/2005/8/layout/pyramid2"/>
    <dgm:cxn modelId="{2E840B1A-4126-4277-860A-E13978DAB62E}" type="presParOf" srcId="{3F18016C-41A4-4DBC-866E-724B5BD3E519}" destId="{7942D6C6-62E2-43A3-9522-1AE99B974EE9}" srcOrd="7" destOrd="0" presId="urn:microsoft.com/office/officeart/2005/8/layout/pyramid2"/>
    <dgm:cxn modelId="{89A05A72-EDBB-4C95-9760-5CE0472857D0}" type="presParOf" srcId="{3F18016C-41A4-4DBC-866E-724B5BD3E519}" destId="{8E3BE259-74B4-48D2-8531-00219A6C6C8F}" srcOrd="8" destOrd="0" presId="urn:microsoft.com/office/officeart/2005/8/layout/pyramid2"/>
    <dgm:cxn modelId="{A7D5C636-E890-41D6-BB86-B742CFD57034}" type="presParOf" srcId="{3F18016C-41A4-4DBC-866E-724B5BD3E519}" destId="{F49D937C-5DB8-4C6C-8BB6-14C8FF24D0B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tr-TR"/>
        </a:p>
      </dgm:t>
    </dgm:pt>
    <dgm:pt modelId="{366C6199-E41C-4900-978C-BD4A6C18AD28}">
      <dgm:prSet phldrT="[Metin]" custT="1"/>
      <dgm:spPr/>
      <dgm:t>
        <a:bodyPr/>
        <a:lstStyle/>
        <a:p>
          <a:r>
            <a:rPr lang="tr-TR" sz="1800" b="1" i="1" dirty="0" smtClean="0">
              <a:effectLst>
                <a:outerShdw blurRad="38100" dist="38100" dir="2700000" algn="tl">
                  <a:srgbClr val="000000">
                    <a:alpha val="43137"/>
                  </a:srgbClr>
                </a:outerShdw>
              </a:effectLst>
              <a:latin typeface="Cambria" pitchFamily="18" charset="0"/>
            </a:rPr>
            <a:t>Algı:</a:t>
          </a:r>
        </a:p>
        <a:p>
          <a:r>
            <a:rPr lang="tr-TR" sz="1800" b="0" i="0" dirty="0" smtClean="0">
              <a:effectLst>
                <a:outerShdw blurRad="38100" dist="38100" dir="2700000" algn="tl">
                  <a:srgbClr val="000000">
                    <a:alpha val="43137"/>
                  </a:srgbClr>
                </a:outerShdw>
              </a:effectLst>
              <a:latin typeface="Cambria" pitchFamily="18" charset="0"/>
            </a:rPr>
            <a:t>Görme, işitme ve dokunma yoluyla alınan uyaranları tanıma yeteneğidir. Bu öğrencilerin algı problemleri vardır. Gördükleri şekilleri algılama, hatırlama, benzer sesli kelimeleri ayırmada güçlük, verilen yönergeleri yerine getirmede güçlük gibi.</a:t>
          </a:r>
        </a:p>
        <a:p>
          <a:endParaRPr lang="tr-TR" sz="1800" b="0" i="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dgm:t>
        <a:bodyPr/>
        <a:lstStyle/>
        <a:p>
          <a:r>
            <a:rPr lang="tr-TR" sz="1800" b="1" i="1" dirty="0" smtClean="0">
              <a:effectLst>
                <a:outerShdw blurRad="38100" dist="38100" dir="2700000" algn="tl">
                  <a:srgbClr val="000000">
                    <a:alpha val="43137"/>
                  </a:srgbClr>
                </a:outerShdw>
              </a:effectLst>
              <a:latin typeface="Cambria" pitchFamily="18" charset="0"/>
            </a:rPr>
            <a:t>Motor beceriler ve Koordinasyon problemi:</a:t>
          </a:r>
        </a:p>
        <a:p>
          <a:r>
            <a:rPr lang="tr-TR" sz="1800" b="0" i="0" dirty="0" smtClean="0">
              <a:effectLst>
                <a:outerShdw blurRad="38100" dist="38100" dir="2700000" algn="tl">
                  <a:srgbClr val="000000">
                    <a:alpha val="43137"/>
                  </a:srgbClr>
                </a:outerShdw>
              </a:effectLst>
              <a:latin typeface="Cambria" pitchFamily="18" charset="0"/>
            </a:rPr>
            <a:t>Topu atma, tutma gibi büyük motor becerilerde, makas kullanma, düğme ilikleme gibi küçük motor becerilerde problemler ve el-göz koordinasyonu zayıflık gözlenir.</a:t>
          </a:r>
          <a:endParaRPr lang="tr-TR" sz="1800" b="0" i="0" dirty="0">
            <a:effectLst>
              <a:outerShdw blurRad="38100" dist="38100" dir="2700000" algn="tl">
                <a:srgbClr val="000000">
                  <a:alpha val="43137"/>
                </a:srgbClr>
              </a:outerShdw>
            </a:effectLst>
            <a:latin typeface="Cambria" pitchFamily="18" charset="0"/>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D9A6ABC7-F5DE-4273-9F3A-EC4E4F8AD71B}" type="pres">
      <dgm:prSet presAssocID="{366C6199-E41C-4900-978C-BD4A6C18AD28}" presName="node" presStyleLbl="node1" presStyleIdx="0" presStyleCnt="2" custScaleX="50816">
        <dgm:presLayoutVars>
          <dgm:bulletEnabled val="1"/>
        </dgm:presLayoutVars>
      </dgm:prSet>
      <dgm:spPr>
        <a:prstGeom prst="flowChartOnlineStorag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1" presStyleCnt="2" custScaleX="51421">
        <dgm:presLayoutVars>
          <dgm:bulletEnabled val="1"/>
        </dgm:presLayoutVars>
      </dgm:prSet>
      <dgm:spPr>
        <a:prstGeom prst="flowChartOnlineStorage">
          <a:avLst/>
        </a:prstGeom>
      </dgm:spPr>
      <dgm:t>
        <a:bodyPr/>
        <a:lstStyle/>
        <a:p>
          <a:endParaRPr lang="tr-TR"/>
        </a:p>
      </dgm:t>
    </dgm:pt>
  </dgm:ptLst>
  <dgm:cxnLst>
    <dgm:cxn modelId="{A1C54ADD-A48F-4B98-B158-51086A05AC79}" srcId="{128ED31A-A8CF-434A-BED1-F4718ACDAA2E}" destId="{366C6199-E41C-4900-978C-BD4A6C18AD28}" srcOrd="0" destOrd="0" parTransId="{A529B946-F57D-4B86-8B62-C6369FC47339}" sibTransId="{C1BE6A20-0FDA-4CA2-AF31-DF12BD664CF9}"/>
    <dgm:cxn modelId="{627055D8-8EC8-4865-A05E-7ED8AB965FD4}" type="presOf" srcId="{128ED31A-A8CF-434A-BED1-F4718ACDAA2E}" destId="{10A733DF-B369-4644-8266-AFDDBFE23B6F}" srcOrd="0" destOrd="0" presId="urn:microsoft.com/office/officeart/2005/8/layout/hList6"/>
    <dgm:cxn modelId="{E5F63422-18F9-4E4C-AD05-5D2E7CC39D1E}" type="presOf" srcId="{94F4550A-2D52-4B17-84A4-BC0F98F71E5E}" destId="{7EA89E06-6137-4C0D-94D7-F1A0DF408000}" srcOrd="0" destOrd="0" presId="urn:microsoft.com/office/officeart/2005/8/layout/hList6"/>
    <dgm:cxn modelId="{9836C65D-5F01-4D43-88F8-3445D347C0CC}" type="presOf" srcId="{366C6199-E41C-4900-978C-BD4A6C18AD28}" destId="{D9A6ABC7-F5DE-4273-9F3A-EC4E4F8AD71B}" srcOrd="0" destOrd="0" presId="urn:microsoft.com/office/officeart/2005/8/layout/hList6"/>
    <dgm:cxn modelId="{BC478265-B53E-4D49-B7A0-65E4B8E15E4E}" srcId="{128ED31A-A8CF-434A-BED1-F4718ACDAA2E}" destId="{94F4550A-2D52-4B17-84A4-BC0F98F71E5E}" srcOrd="1" destOrd="0" parTransId="{58641C1C-4163-403E-A72D-B252EE70B570}" sibTransId="{29E90240-CB3A-41BE-B5EE-E082BDF23BF0}"/>
    <dgm:cxn modelId="{5180B433-517F-4E62-A64B-8053DA6FB8E3}" type="presParOf" srcId="{10A733DF-B369-4644-8266-AFDDBFE23B6F}" destId="{D9A6ABC7-F5DE-4273-9F3A-EC4E4F8AD71B}" srcOrd="0" destOrd="0" presId="urn:microsoft.com/office/officeart/2005/8/layout/hList6"/>
    <dgm:cxn modelId="{D765A0A9-C7D5-4C9B-AC44-536046934CFB}" type="presParOf" srcId="{10A733DF-B369-4644-8266-AFDDBFE23B6F}" destId="{6B0F2581-C050-4062-851E-80D56838710D}" srcOrd="1" destOrd="0" presId="urn:microsoft.com/office/officeart/2005/8/layout/hList6"/>
    <dgm:cxn modelId="{56CAA320-A802-485B-BC70-B12990B07A28}" type="presParOf" srcId="{10A733DF-B369-4644-8266-AFDDBFE23B6F}" destId="{7EA89E06-6137-4C0D-94D7-F1A0DF408000}"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4" csCatId="colorful" phldr="1"/>
      <dgm:spPr/>
      <dgm:t>
        <a:bodyPr/>
        <a:lstStyle/>
        <a:p>
          <a:endParaRPr lang="tr-TR"/>
        </a:p>
      </dgm:t>
    </dgm:pt>
    <dgm:pt modelId="{366C6199-E41C-4900-978C-BD4A6C18AD28}">
      <dgm:prSet phldrT="[Metin]"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20900" h="88900"/>
          <a:bevelB w="88900" h="31750" prst="angle"/>
        </a:sp3d>
      </dgm:spPr>
      <dgm:t>
        <a:bodyPr/>
        <a:lstStyle/>
        <a:p>
          <a:r>
            <a:rPr lang="tr-TR" sz="1800" b="0" i="0" dirty="0" smtClean="0">
              <a:solidFill>
                <a:schemeClr val="bg1"/>
              </a:solidFill>
              <a:effectLst>
                <a:outerShdw blurRad="38100" dist="38100" dir="2700000" algn="tl">
                  <a:srgbClr val="000000">
                    <a:alpha val="43137"/>
                  </a:srgbClr>
                </a:outerShdw>
              </a:effectLst>
              <a:latin typeface="Cambria" pitchFamily="18" charset="0"/>
            </a:rPr>
            <a:t>Öğrenme güçlüğü olan öğrencilerin %51’i dikkat bozukluğu ve hiperaktivite tanısı almıştır (Smith ve Adam, 2006).</a:t>
          </a:r>
        </a:p>
        <a:p>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20900" h="88900"/>
          <a:bevelB w="88900" h="31750" prst="angle"/>
        </a:sp3d>
      </dgm:spPr>
      <dgm:t>
        <a:bodyPr/>
        <a:lstStyle/>
        <a:p>
          <a:r>
            <a:rPr lang="tr-TR" sz="1800" b="0" i="0" dirty="0" smtClean="0">
              <a:solidFill>
                <a:schemeClr val="bg1"/>
              </a:solidFill>
              <a:effectLst>
                <a:outerShdw blurRad="38100" dist="38100" dir="2700000" algn="tl">
                  <a:srgbClr val="000000">
                    <a:alpha val="43137"/>
                  </a:srgbClr>
                </a:outerShdw>
              </a:effectLst>
              <a:latin typeface="Cambria" pitchFamily="18" charset="0"/>
            </a:rPr>
            <a:t>Bu öğrencilerde dikkat bozukluğu ve hiperaktivite birlikte görülebileceği gibi sadece dikkat bozukluğu da görülebilir.</a:t>
          </a:r>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D9A6ABC7-F5DE-4273-9F3A-EC4E4F8AD71B}" type="pres">
      <dgm:prSet presAssocID="{366C6199-E41C-4900-978C-BD4A6C18AD28}" presName="node" presStyleLbl="node1" presStyleIdx="0" presStyleCnt="2" custScaleX="50816">
        <dgm:presLayoutVars>
          <dgm:bulletEnabled val="1"/>
        </dgm:presLayoutVars>
      </dgm:prSet>
      <dgm:spPr>
        <a:prstGeom prst="cub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1" presStyleCnt="2" custScaleX="51421">
        <dgm:presLayoutVars>
          <dgm:bulletEnabled val="1"/>
        </dgm:presLayoutVars>
      </dgm:prSet>
      <dgm:spPr>
        <a:prstGeom prst="cube">
          <a:avLst/>
        </a:prstGeom>
      </dgm:spPr>
      <dgm:t>
        <a:bodyPr/>
        <a:lstStyle/>
        <a:p>
          <a:endParaRPr lang="tr-TR"/>
        </a:p>
      </dgm:t>
    </dgm:pt>
  </dgm:ptLst>
  <dgm:cxnLst>
    <dgm:cxn modelId="{A1C54ADD-A48F-4B98-B158-51086A05AC79}" srcId="{128ED31A-A8CF-434A-BED1-F4718ACDAA2E}" destId="{366C6199-E41C-4900-978C-BD4A6C18AD28}" srcOrd="0" destOrd="0" parTransId="{A529B946-F57D-4B86-8B62-C6369FC47339}" sibTransId="{C1BE6A20-0FDA-4CA2-AF31-DF12BD664CF9}"/>
    <dgm:cxn modelId="{B0BBCFFE-92E8-416D-A643-1EC305506A73}" type="presOf" srcId="{128ED31A-A8CF-434A-BED1-F4718ACDAA2E}" destId="{10A733DF-B369-4644-8266-AFDDBFE23B6F}" srcOrd="0" destOrd="0" presId="urn:microsoft.com/office/officeart/2005/8/layout/hList6"/>
    <dgm:cxn modelId="{F58C634A-4D34-4AE2-A51E-3805157AEA84}" type="presOf" srcId="{366C6199-E41C-4900-978C-BD4A6C18AD28}" destId="{D9A6ABC7-F5DE-4273-9F3A-EC4E4F8AD71B}" srcOrd="0" destOrd="0" presId="urn:microsoft.com/office/officeart/2005/8/layout/hList6"/>
    <dgm:cxn modelId="{40AFCD9C-519E-46E1-9A3F-AA85FD702351}" type="presOf" srcId="{94F4550A-2D52-4B17-84A4-BC0F98F71E5E}" destId="{7EA89E06-6137-4C0D-94D7-F1A0DF408000}" srcOrd="0" destOrd="0" presId="urn:microsoft.com/office/officeart/2005/8/layout/hList6"/>
    <dgm:cxn modelId="{BC478265-B53E-4D49-B7A0-65E4B8E15E4E}" srcId="{128ED31A-A8CF-434A-BED1-F4718ACDAA2E}" destId="{94F4550A-2D52-4B17-84A4-BC0F98F71E5E}" srcOrd="1" destOrd="0" parTransId="{58641C1C-4163-403E-A72D-B252EE70B570}" sibTransId="{29E90240-CB3A-41BE-B5EE-E082BDF23BF0}"/>
    <dgm:cxn modelId="{6CEF28A9-582D-4355-91E0-B213433377F5}" type="presParOf" srcId="{10A733DF-B369-4644-8266-AFDDBFE23B6F}" destId="{D9A6ABC7-F5DE-4273-9F3A-EC4E4F8AD71B}" srcOrd="0" destOrd="0" presId="urn:microsoft.com/office/officeart/2005/8/layout/hList6"/>
    <dgm:cxn modelId="{80620AFC-016E-4233-879C-9E6A959CA1C2}" type="presParOf" srcId="{10A733DF-B369-4644-8266-AFDDBFE23B6F}" destId="{6B0F2581-C050-4062-851E-80D56838710D}" srcOrd="1" destOrd="0" presId="urn:microsoft.com/office/officeart/2005/8/layout/hList6"/>
    <dgm:cxn modelId="{D2D88983-66E7-4892-B4FC-07BF5B3DC90F}" type="presParOf" srcId="{10A733DF-B369-4644-8266-AFDDBFE23B6F}" destId="{7EA89E06-6137-4C0D-94D7-F1A0DF408000}"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 qsCatId="3D" csTypeId="urn:microsoft.com/office/officeart/2005/8/colors/accent3_1" csCatId="accent3" phldr="1"/>
      <dgm:spPr/>
      <dgm:t>
        <a:bodyPr/>
        <a:lstStyle/>
        <a:p>
          <a:endParaRPr lang="tr-TR"/>
        </a:p>
      </dgm:t>
    </dgm:pt>
    <dgm:pt modelId="{5EA195F5-22F0-4854-86CA-85B22C38D18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1. Stratejiyi ne amaçla uyguladığını belirlemek</a:t>
          </a:r>
          <a:endParaRPr lang="tr-TR" sz="1800" dirty="0">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2. Strateji uygulamalarına model olma veya yüksek sesle düşünmek</a:t>
          </a:r>
          <a:endParaRPr lang="tr-TR" sz="1800" dirty="0">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3. Başlangıç uygulamalarına rehber olmak</a:t>
          </a:r>
          <a:endParaRPr lang="tr-TR" sz="1800" dirty="0">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F24E577-02C4-4398-84A2-453979F4874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4. Yeni örneklerle bağımsız uygulamalar yapmak</a:t>
          </a:r>
          <a:endParaRPr lang="tr-TR" sz="1800" dirty="0">
            <a:effectLst>
              <a:outerShdw blurRad="38100" dist="38100" dir="2700000" algn="tl">
                <a:srgbClr val="000000">
                  <a:alpha val="43137"/>
                </a:srgbClr>
              </a:outerShdw>
            </a:effectLst>
            <a:latin typeface="Cambria" pitchFamily="18" charset="0"/>
          </a:endParaRPr>
        </a:p>
      </dgm:t>
    </dgm:pt>
    <dgm:pt modelId="{33F729F0-2B44-43E5-9DA9-2BBD3F5FE823}" type="par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6147CA1-85BA-447C-B418-98FD40F0C0C6}" type="sib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D2445B6-2F9C-4B66-B8FF-ADF0C5E6241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5. Genelleme uygulamalarına yer vermek</a:t>
          </a:r>
          <a:endParaRPr lang="tr-TR" sz="1800" dirty="0">
            <a:effectLst>
              <a:outerShdw blurRad="38100" dist="38100" dir="2700000" algn="tl">
                <a:srgbClr val="000000">
                  <a:alpha val="43137"/>
                </a:srgbClr>
              </a:outerShdw>
            </a:effectLst>
            <a:latin typeface="Cambria" pitchFamily="18" charset="0"/>
          </a:endParaRPr>
        </a:p>
      </dgm:t>
    </dgm:pt>
    <dgm:pt modelId="{09459D8E-54C7-41FB-920D-91BB802935E8}" type="parTrans" cxnId="{002CD66B-D0AA-4D91-BDC8-D795D5E8578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5A96709-AC7C-4FAB-A316-28911EE57BEC}" type="sibTrans" cxnId="{002CD66B-D0AA-4D91-BDC8-D795D5E8578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a:prstGeom prst="lightningBolt">
          <a:avLst/>
        </a:prstGeom>
      </dgm:spPr>
      <dgm:t>
        <a:bodyPr/>
        <a:lstStyle/>
        <a:p>
          <a:endParaRPr lang="tr-TR"/>
        </a:p>
      </dgm:t>
    </dgm:pt>
    <dgm:pt modelId="{030AF919-C11D-4430-A43A-B36EB1755EAE}" type="pres">
      <dgm:prSet presAssocID="{23476C4B-166C-4300-8832-355B563676A4}" presName="text_2" presStyleLbl="node1" presStyleIdx="1" presStyleCnt="5">
        <dgm:presLayoutVars>
          <dgm:bulletEnabled val="1"/>
        </dgm:presLayoutVars>
      </dgm:prSet>
      <dgm:spPr/>
      <dgm:t>
        <a:bodyPr/>
        <a:lstStyle/>
        <a:p>
          <a:endParaRPr lang="tr-TR"/>
        </a:p>
      </dgm:t>
    </dgm:pt>
    <dgm:pt modelId="{034E6760-7E08-44BC-9275-D50DB1BD3EB2}" type="pres">
      <dgm:prSet presAssocID="{23476C4B-166C-4300-8832-355B563676A4}" presName="accent_2" presStyleCnt="0"/>
      <dgm:spPr/>
      <dgm:t>
        <a:bodyPr/>
        <a:lstStyle/>
        <a:p>
          <a:endParaRPr lang="tr-TR"/>
        </a:p>
      </dgm:t>
    </dgm:pt>
    <dgm:pt modelId="{48968A8B-C920-433E-9D5D-419A6D3CF085}" type="pres">
      <dgm:prSet presAssocID="{23476C4B-166C-4300-8832-355B563676A4}" presName="accentRepeatNode" presStyleLbl="solidFgAcc1" presStyleIdx="1" presStyleCnt="5"/>
      <dgm:spPr>
        <a:prstGeom prst="lightningBolt">
          <a:avLst/>
        </a:prstGeom>
      </dgm:spPr>
      <dgm:t>
        <a:bodyPr/>
        <a:lstStyle/>
        <a:p>
          <a:endParaRPr lang="tr-TR"/>
        </a:p>
      </dgm:t>
    </dgm:pt>
    <dgm:pt modelId="{FBACC8CB-2BD7-49F8-B451-62055833D4EA}" type="pres">
      <dgm:prSet presAssocID="{0F480262-B9ED-44EB-9471-453659E665E6}" presName="text_3" presStyleLbl="node1" presStyleIdx="2" presStyleCnt="5">
        <dgm:presLayoutVars>
          <dgm:bulletEnabled val="1"/>
        </dgm:presLayoutVars>
      </dgm:prSet>
      <dgm:spPr/>
      <dgm:t>
        <a:bodyPr/>
        <a:lstStyle/>
        <a:p>
          <a:endParaRPr lang="tr-TR"/>
        </a:p>
      </dgm:t>
    </dgm:pt>
    <dgm:pt modelId="{8CC2E394-63B3-4F4A-AA72-84EECC6008B3}" type="pres">
      <dgm:prSet presAssocID="{0F480262-B9ED-44EB-9471-453659E665E6}" presName="accent_3" presStyleCnt="0"/>
      <dgm:spPr/>
      <dgm:t>
        <a:bodyPr/>
        <a:lstStyle/>
        <a:p>
          <a:endParaRPr lang="tr-TR"/>
        </a:p>
      </dgm:t>
    </dgm:pt>
    <dgm:pt modelId="{0B7EF461-DC33-4DCF-9711-DC78189D85C3}" type="pres">
      <dgm:prSet presAssocID="{0F480262-B9ED-44EB-9471-453659E665E6}" presName="accentRepeatNode" presStyleLbl="solidFgAcc1" presStyleIdx="2" presStyleCnt="5"/>
      <dgm:spPr>
        <a:prstGeom prst="lightningBolt">
          <a:avLst/>
        </a:prstGeom>
      </dgm:spPr>
      <dgm:t>
        <a:bodyPr/>
        <a:lstStyle/>
        <a:p>
          <a:endParaRPr lang="tr-TR"/>
        </a:p>
      </dgm:t>
    </dgm:pt>
    <dgm:pt modelId="{B0C2875C-177C-4162-BFBE-539C9CD90D31}" type="pres">
      <dgm:prSet presAssocID="{6F24E577-02C4-4398-84A2-453979F48748}" presName="text_4" presStyleLbl="node1" presStyleIdx="3" presStyleCnt="5">
        <dgm:presLayoutVars>
          <dgm:bulletEnabled val="1"/>
        </dgm:presLayoutVars>
      </dgm:prSet>
      <dgm:spPr/>
      <dgm:t>
        <a:bodyPr/>
        <a:lstStyle/>
        <a:p>
          <a:endParaRPr lang="tr-TR"/>
        </a:p>
      </dgm:t>
    </dgm:pt>
    <dgm:pt modelId="{7DD2A59B-6A68-4799-B8CA-2C1E47090114}" type="pres">
      <dgm:prSet presAssocID="{6F24E577-02C4-4398-84A2-453979F48748}" presName="accent_4" presStyleCnt="0"/>
      <dgm:spPr/>
      <dgm:t>
        <a:bodyPr/>
        <a:lstStyle/>
        <a:p>
          <a:endParaRPr lang="tr-TR"/>
        </a:p>
      </dgm:t>
    </dgm:pt>
    <dgm:pt modelId="{794F2560-44D7-4E48-85C9-0BFA94DECBF1}" type="pres">
      <dgm:prSet presAssocID="{6F24E577-02C4-4398-84A2-453979F48748}" presName="accentRepeatNode" presStyleLbl="solidFgAcc1" presStyleIdx="3" presStyleCnt="5"/>
      <dgm:spPr>
        <a:prstGeom prst="lightningBolt">
          <a:avLst/>
        </a:prstGeom>
      </dgm:spPr>
      <dgm:t>
        <a:bodyPr/>
        <a:lstStyle/>
        <a:p>
          <a:endParaRPr lang="tr-TR"/>
        </a:p>
      </dgm:t>
    </dgm:pt>
    <dgm:pt modelId="{AB426511-815F-45E1-BD90-AC11F7CA3816}" type="pres">
      <dgm:prSet presAssocID="{2D2445B6-2F9C-4B66-B8FF-ADF0C5E6241F}" presName="text_5" presStyleLbl="node1" presStyleIdx="4" presStyleCnt="5">
        <dgm:presLayoutVars>
          <dgm:bulletEnabled val="1"/>
        </dgm:presLayoutVars>
      </dgm:prSet>
      <dgm:spPr/>
      <dgm:t>
        <a:bodyPr/>
        <a:lstStyle/>
        <a:p>
          <a:endParaRPr lang="tr-TR"/>
        </a:p>
      </dgm:t>
    </dgm:pt>
    <dgm:pt modelId="{69CBC9EB-E613-4DDB-8D9A-E4E22DF8C5CE}" type="pres">
      <dgm:prSet presAssocID="{2D2445B6-2F9C-4B66-B8FF-ADF0C5E6241F}" presName="accent_5" presStyleCnt="0"/>
      <dgm:spPr/>
      <dgm:t>
        <a:bodyPr/>
        <a:lstStyle/>
        <a:p>
          <a:endParaRPr lang="tr-TR"/>
        </a:p>
      </dgm:t>
    </dgm:pt>
    <dgm:pt modelId="{CB919F03-E792-4D60-9C37-25C28D20EA17}" type="pres">
      <dgm:prSet presAssocID="{2D2445B6-2F9C-4B66-B8FF-ADF0C5E6241F}" presName="accentRepeatNode" presStyleLbl="solidFgAcc1" presStyleIdx="4" presStyleCnt="5"/>
      <dgm:spPr>
        <a:prstGeom prst="lightningBolt">
          <a:avLst/>
        </a:prstGeom>
      </dgm:spPr>
      <dgm:t>
        <a:bodyPr/>
        <a:lstStyle/>
        <a:p>
          <a:endParaRPr lang="tr-TR"/>
        </a:p>
      </dgm:t>
    </dgm:pt>
  </dgm:ptLst>
  <dgm:cxnLst>
    <dgm:cxn modelId="{798D4BD4-C1FC-49A3-AF9E-A6FF05B65498}" type="presOf" srcId="{0F480262-B9ED-44EB-9471-453659E665E6}" destId="{FBACC8CB-2BD7-49F8-B451-62055833D4EA}" srcOrd="0" destOrd="0" presId="urn:microsoft.com/office/officeart/2008/layout/VerticalCurvedList"/>
    <dgm:cxn modelId="{21552AE2-A792-4751-8759-805A2E40BCCA}" type="presOf" srcId="{23476C4B-166C-4300-8832-355B563676A4}" destId="{030AF919-C11D-4430-A43A-B36EB1755EAE}" srcOrd="0" destOrd="0" presId="urn:microsoft.com/office/officeart/2008/layout/VerticalCurvedList"/>
    <dgm:cxn modelId="{2C4225FD-1E39-4DF3-814E-6B178F92F2A9}" srcId="{E5E6F86A-4E95-458E-8F64-6CD5A3C64FD1}" destId="{23476C4B-166C-4300-8832-355B563676A4}" srcOrd="1" destOrd="0" parTransId="{F130F4AB-99C9-437E-9B9E-649725109024}" sibTransId="{B1BA172E-F76D-48E5-9A5C-126ED3E541CF}"/>
    <dgm:cxn modelId="{ADC97381-49A2-4F4A-A289-3AD44F09F2C8}" type="presOf" srcId="{6F24E577-02C4-4398-84A2-453979F48748}" destId="{B0C2875C-177C-4162-BFBE-539C9CD90D31}"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6332B3B9-3E1B-456B-A8A3-7C8719DE6798}" type="presOf" srcId="{BC8FB44A-42DF-4B0C-8A75-714F12ABF60A}" destId="{B9D21561-A076-4EF9-BFEE-F0E827217381}" srcOrd="0" destOrd="0" presId="urn:microsoft.com/office/officeart/2008/layout/VerticalCurvedList"/>
    <dgm:cxn modelId="{3C3A4C6E-2D3C-4D89-BC11-F777FB4E4D9B}" srcId="{E5E6F86A-4E95-458E-8F64-6CD5A3C64FD1}" destId="{0F480262-B9ED-44EB-9471-453659E665E6}" srcOrd="2" destOrd="0" parTransId="{B3F482BD-C8E5-4ABB-96D0-029353CED60D}" sibTransId="{C3AE2A58-C71C-4BC2-BF8B-07B95016F930}"/>
    <dgm:cxn modelId="{E3DF465F-19EC-4EF7-8426-E35E6F87B831}" type="presOf" srcId="{E5E6F86A-4E95-458E-8F64-6CD5A3C64FD1}" destId="{ADEA594D-20E3-4F67-81F8-4949A694667D}" srcOrd="0" destOrd="0" presId="urn:microsoft.com/office/officeart/2008/layout/VerticalCurvedList"/>
    <dgm:cxn modelId="{002CD66B-D0AA-4D91-BDC8-D795D5E85780}" srcId="{E5E6F86A-4E95-458E-8F64-6CD5A3C64FD1}" destId="{2D2445B6-2F9C-4B66-B8FF-ADF0C5E6241F}" srcOrd="4" destOrd="0" parTransId="{09459D8E-54C7-41FB-920D-91BB802935E8}" sibTransId="{85A96709-AC7C-4FAB-A316-28911EE57BEC}"/>
    <dgm:cxn modelId="{05B3E7FB-A7C9-4700-853E-2F1F40C67739}" type="presOf" srcId="{2D2445B6-2F9C-4B66-B8FF-ADF0C5E6241F}" destId="{AB426511-815F-45E1-BD90-AC11F7CA3816}" srcOrd="0" destOrd="0" presId="urn:microsoft.com/office/officeart/2008/layout/VerticalCurvedList"/>
    <dgm:cxn modelId="{793DC0F1-3532-4A26-A4DF-389F10C00040}" type="presOf" srcId="{5EA195F5-22F0-4854-86CA-85B22C38D18E}" destId="{E74CB3F9-17C4-419E-997B-5B3F44090D03}" srcOrd="0" destOrd="0" presId="urn:microsoft.com/office/officeart/2008/layout/VerticalCurvedList"/>
    <dgm:cxn modelId="{A76EF589-1467-4053-B05B-37601EF73795}" srcId="{E5E6F86A-4E95-458E-8F64-6CD5A3C64FD1}" destId="{6F24E577-02C4-4398-84A2-453979F48748}" srcOrd="3" destOrd="0" parTransId="{33F729F0-2B44-43E5-9DA9-2BBD3F5FE823}" sibTransId="{A6147CA1-85BA-447C-B418-98FD40F0C0C6}"/>
    <dgm:cxn modelId="{A8F5C851-3CCC-4F93-92FC-B56CFA66C73F}" type="presParOf" srcId="{ADEA594D-20E3-4F67-81F8-4949A694667D}" destId="{A5D51496-37B0-479F-9A0E-D51A07176D92}" srcOrd="0" destOrd="0" presId="urn:microsoft.com/office/officeart/2008/layout/VerticalCurvedList"/>
    <dgm:cxn modelId="{AB02C5EE-A54D-44E0-B5AA-CE96FD28102E}" type="presParOf" srcId="{A5D51496-37B0-479F-9A0E-D51A07176D92}" destId="{8A02DB50-30D2-4C4B-AE9F-B3FD9A48F7D5}" srcOrd="0" destOrd="0" presId="urn:microsoft.com/office/officeart/2008/layout/VerticalCurvedList"/>
    <dgm:cxn modelId="{9AE3DB48-CF35-41EF-AD44-58C62849C329}" type="presParOf" srcId="{8A02DB50-30D2-4C4B-AE9F-B3FD9A48F7D5}" destId="{169EDEC2-18DA-43BB-B3E8-28EBD012CD98}" srcOrd="0" destOrd="0" presId="urn:microsoft.com/office/officeart/2008/layout/VerticalCurvedList"/>
    <dgm:cxn modelId="{C295ED92-1FD1-42A7-99F0-ACC9C8CC4D70}" type="presParOf" srcId="{8A02DB50-30D2-4C4B-AE9F-B3FD9A48F7D5}" destId="{B9D21561-A076-4EF9-BFEE-F0E827217381}" srcOrd="1" destOrd="0" presId="urn:microsoft.com/office/officeart/2008/layout/VerticalCurvedList"/>
    <dgm:cxn modelId="{E42937E0-1098-4563-B1B3-56E085F1E377}" type="presParOf" srcId="{8A02DB50-30D2-4C4B-AE9F-B3FD9A48F7D5}" destId="{5F4235F5-98BD-4F70-A078-686E6EF84C6D}" srcOrd="2" destOrd="0" presId="urn:microsoft.com/office/officeart/2008/layout/VerticalCurvedList"/>
    <dgm:cxn modelId="{8B10B352-00F5-43D7-BCB9-7BE3C1F4F684}" type="presParOf" srcId="{8A02DB50-30D2-4C4B-AE9F-B3FD9A48F7D5}" destId="{78554C61-17AB-4604-A506-34E4A4C96013}" srcOrd="3" destOrd="0" presId="urn:microsoft.com/office/officeart/2008/layout/VerticalCurvedList"/>
    <dgm:cxn modelId="{03EC46E4-F284-493B-8A19-9BEDF0074E23}" type="presParOf" srcId="{A5D51496-37B0-479F-9A0E-D51A07176D92}" destId="{E74CB3F9-17C4-419E-997B-5B3F44090D03}" srcOrd="1" destOrd="0" presId="urn:microsoft.com/office/officeart/2008/layout/VerticalCurvedList"/>
    <dgm:cxn modelId="{1246ABD1-E9B3-46D8-A733-7A705D76ABB3}" type="presParOf" srcId="{A5D51496-37B0-479F-9A0E-D51A07176D92}" destId="{BBBDB187-18E7-4069-A6A9-E47DE091A2FA}" srcOrd="2" destOrd="0" presId="urn:microsoft.com/office/officeart/2008/layout/VerticalCurvedList"/>
    <dgm:cxn modelId="{A2A678DF-ACDA-4DFA-8EF8-AF6BACBF778A}" type="presParOf" srcId="{BBBDB187-18E7-4069-A6A9-E47DE091A2FA}" destId="{D994C27A-5738-49DE-8EF8-939251551E68}" srcOrd="0" destOrd="0" presId="urn:microsoft.com/office/officeart/2008/layout/VerticalCurvedList"/>
    <dgm:cxn modelId="{33DA5B1F-C6B5-420A-B008-D85025A5FD46}" type="presParOf" srcId="{A5D51496-37B0-479F-9A0E-D51A07176D92}" destId="{030AF919-C11D-4430-A43A-B36EB1755EAE}" srcOrd="3" destOrd="0" presId="urn:microsoft.com/office/officeart/2008/layout/VerticalCurvedList"/>
    <dgm:cxn modelId="{7C4CA4B3-84AA-494A-AE42-D41E6ED746AA}" type="presParOf" srcId="{A5D51496-37B0-479F-9A0E-D51A07176D92}" destId="{034E6760-7E08-44BC-9275-D50DB1BD3EB2}" srcOrd="4" destOrd="0" presId="urn:microsoft.com/office/officeart/2008/layout/VerticalCurvedList"/>
    <dgm:cxn modelId="{408A0E5A-9C01-483C-A07A-FAC84AC9241A}" type="presParOf" srcId="{034E6760-7E08-44BC-9275-D50DB1BD3EB2}" destId="{48968A8B-C920-433E-9D5D-419A6D3CF085}" srcOrd="0" destOrd="0" presId="urn:microsoft.com/office/officeart/2008/layout/VerticalCurvedList"/>
    <dgm:cxn modelId="{1D5BD02C-8B9E-487B-B0F1-5F67754EF54F}" type="presParOf" srcId="{A5D51496-37B0-479F-9A0E-D51A07176D92}" destId="{FBACC8CB-2BD7-49F8-B451-62055833D4EA}" srcOrd="5" destOrd="0" presId="urn:microsoft.com/office/officeart/2008/layout/VerticalCurvedList"/>
    <dgm:cxn modelId="{E9C9BABF-A121-4BD0-87F7-EFDF78FAFA8B}" type="presParOf" srcId="{A5D51496-37B0-479F-9A0E-D51A07176D92}" destId="{8CC2E394-63B3-4F4A-AA72-84EECC6008B3}" srcOrd="6" destOrd="0" presId="urn:microsoft.com/office/officeart/2008/layout/VerticalCurvedList"/>
    <dgm:cxn modelId="{B4F793B5-87D6-4F83-917A-DF8357673982}" type="presParOf" srcId="{8CC2E394-63B3-4F4A-AA72-84EECC6008B3}" destId="{0B7EF461-DC33-4DCF-9711-DC78189D85C3}" srcOrd="0" destOrd="0" presId="urn:microsoft.com/office/officeart/2008/layout/VerticalCurvedList"/>
    <dgm:cxn modelId="{CEFBA963-92AE-48CF-B8A0-A67264D56A0A}" type="presParOf" srcId="{A5D51496-37B0-479F-9A0E-D51A07176D92}" destId="{B0C2875C-177C-4162-BFBE-539C9CD90D31}" srcOrd="7" destOrd="0" presId="urn:microsoft.com/office/officeart/2008/layout/VerticalCurvedList"/>
    <dgm:cxn modelId="{DD9F622B-E654-4276-AC9D-CD9E2B567BC3}" type="presParOf" srcId="{A5D51496-37B0-479F-9A0E-D51A07176D92}" destId="{7DD2A59B-6A68-4799-B8CA-2C1E47090114}" srcOrd="8" destOrd="0" presId="urn:microsoft.com/office/officeart/2008/layout/VerticalCurvedList"/>
    <dgm:cxn modelId="{F2512655-1D5E-4E51-ADB3-4891FE964058}" type="presParOf" srcId="{7DD2A59B-6A68-4799-B8CA-2C1E47090114}" destId="{794F2560-44D7-4E48-85C9-0BFA94DECBF1}" srcOrd="0" destOrd="0" presId="urn:microsoft.com/office/officeart/2008/layout/VerticalCurvedList"/>
    <dgm:cxn modelId="{A210B45D-5B79-49D1-88CB-D4EE93E36E02}" type="presParOf" srcId="{A5D51496-37B0-479F-9A0E-D51A07176D92}" destId="{AB426511-815F-45E1-BD90-AC11F7CA3816}" srcOrd="9" destOrd="0" presId="urn:microsoft.com/office/officeart/2008/layout/VerticalCurvedList"/>
    <dgm:cxn modelId="{F3591355-589C-4F61-A3CB-6AE4B632AE6F}" type="presParOf" srcId="{A5D51496-37B0-479F-9A0E-D51A07176D92}" destId="{69CBC9EB-E613-4DDB-8D9A-E4E22DF8C5CE}" srcOrd="10" destOrd="0" presId="urn:microsoft.com/office/officeart/2008/layout/VerticalCurvedList"/>
    <dgm:cxn modelId="{2CC06038-9814-430B-A08B-404BB80810CE}" type="presParOf" srcId="{69CBC9EB-E613-4DDB-8D9A-E4E22DF8C5CE}" destId="{CB919F03-E792-4D60-9C37-25C28D20EA1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C25CBA-EDA1-4CEC-8D40-A687DFB34EFC}" type="doc">
      <dgm:prSet loTypeId="urn:microsoft.com/office/officeart/2005/8/layout/hierarchy3" loCatId="list" qsTypeId="urn:microsoft.com/office/officeart/2005/8/quickstyle/3d1" qsCatId="3D" csTypeId="urn:microsoft.com/office/officeart/2005/8/colors/colorful4" csCatId="colorful" phldr="1"/>
      <dgm:spPr/>
      <dgm:t>
        <a:bodyPr/>
        <a:lstStyle/>
        <a:p>
          <a:endParaRPr lang="tr-TR"/>
        </a:p>
      </dgm:t>
    </dgm:pt>
    <dgm:pt modelId="{44B0AA1D-16C0-401C-A9E8-1D4868646225}">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FORMAL DEĞERLENDİRME</a:t>
          </a:r>
          <a:endParaRPr lang="tr-TR" sz="1800" b="1" dirty="0">
            <a:effectLst>
              <a:outerShdw blurRad="38100" dist="38100" dir="2700000" algn="tl">
                <a:srgbClr val="000000">
                  <a:alpha val="43137"/>
                </a:srgbClr>
              </a:outerShdw>
            </a:effectLst>
            <a:latin typeface="Cambria" pitchFamily="18" charset="0"/>
          </a:endParaRPr>
        </a:p>
      </dgm:t>
    </dgm:pt>
    <dgm:pt modelId="{8F211BA2-B7A5-4DA7-9957-A8D552862F47}" type="parTrans" cxnId="{4BD80AF1-6F66-4C04-9E6E-9C7E6AA6E03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6CD5323-9F28-48DF-8A29-A56F2E7A9719}" type="sibTrans" cxnId="{4BD80AF1-6F66-4C04-9E6E-9C7E6AA6E03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29D1569-5AFA-425B-9B9F-F90B62313E29}">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Norm bağımlı testler</a:t>
          </a:r>
          <a:r>
            <a:rPr lang="tr-TR" sz="1600" dirty="0" smtClean="0">
              <a:effectLst>
                <a:outerShdw blurRad="38100" dist="38100" dir="2700000" algn="tl">
                  <a:srgbClr val="000000">
                    <a:alpha val="43137"/>
                  </a:srgbClr>
                </a:outerShdw>
              </a:effectLst>
              <a:latin typeface="Cambria" pitchFamily="18" charset="0"/>
            </a:rPr>
            <a:t>, yetenek ve başarı testleri</a:t>
          </a:r>
          <a:endParaRPr lang="tr-TR" sz="1600" dirty="0">
            <a:effectLst>
              <a:outerShdw blurRad="38100" dist="38100" dir="2700000" algn="tl">
                <a:srgbClr val="000000">
                  <a:alpha val="43137"/>
                </a:srgbClr>
              </a:outerShdw>
            </a:effectLst>
            <a:latin typeface="Cambria" pitchFamily="18" charset="0"/>
          </a:endParaRPr>
        </a:p>
      </dgm:t>
    </dgm:pt>
    <dgm:pt modelId="{71946649-CB25-48C1-BF6A-84593B99CA38}" type="parTrans" cxnId="{F8BB69AC-FE40-4B46-9B1B-DCC32B9278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4798A0B-6537-48EE-A7DF-51B090F31E5A}" type="sibTrans" cxnId="{F8BB69AC-FE40-4B46-9B1B-DCC32B9278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B5E8513-1564-4380-BE97-4DA5E1487E80}">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Bu ölçü araçları geçerlik problemi nedeniyle sınıf değerlendirmeleri ile desteklenmelidir.</a:t>
          </a:r>
          <a:endParaRPr lang="tr-TR" sz="1600" dirty="0">
            <a:effectLst>
              <a:outerShdw blurRad="38100" dist="38100" dir="2700000" algn="tl">
                <a:srgbClr val="000000">
                  <a:alpha val="43137"/>
                </a:srgbClr>
              </a:outerShdw>
            </a:effectLst>
            <a:latin typeface="Cambria" pitchFamily="18" charset="0"/>
          </a:endParaRPr>
        </a:p>
      </dgm:t>
    </dgm:pt>
    <dgm:pt modelId="{9002BCDE-5EE3-4C69-90DB-4AD400776577}" type="parTrans" cxnId="{E7B97A08-1479-447E-B845-3B8C31B38CC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F621EAA-58BE-4E9E-AA7B-7593D007E5C6}" type="sibTrans" cxnId="{E7B97A08-1479-447E-B845-3B8C31B38CC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A47C3DC-F84E-4AB0-8697-92A3DBC228A2}">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SINIF DEĞERLENDİRMELERİ</a:t>
          </a:r>
          <a:endParaRPr lang="tr-TR" sz="1800" b="1" dirty="0">
            <a:effectLst>
              <a:outerShdw blurRad="38100" dist="38100" dir="2700000" algn="tl">
                <a:srgbClr val="000000">
                  <a:alpha val="43137"/>
                </a:srgbClr>
              </a:outerShdw>
            </a:effectLst>
            <a:latin typeface="Cambria" pitchFamily="18" charset="0"/>
          </a:endParaRPr>
        </a:p>
      </dgm:t>
    </dgm:pt>
    <dgm:pt modelId="{905B59E4-FA12-4C9A-A0E4-5359AFB85AE0}" type="parTrans" cxnId="{35F750AA-09A2-4AEF-9BED-279BCB4DA8D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68D1CB6-F8EC-429D-BB29-655B8DD793B9}" type="sibTrans" cxnId="{35F750AA-09A2-4AEF-9BED-279BCB4DA8D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8D689A5-8BBB-408F-944A-52CF7F400966}">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Ölçüt bağımlı testler; </a:t>
          </a:r>
          <a:r>
            <a:rPr lang="tr-TR" sz="1600" dirty="0" smtClean="0">
              <a:effectLst>
                <a:outerShdw blurRad="38100" dist="38100" dir="2700000" algn="tl">
                  <a:srgbClr val="000000">
                    <a:alpha val="43137"/>
                  </a:srgbClr>
                </a:outerShdw>
              </a:effectLst>
              <a:latin typeface="Cambria" pitchFamily="18" charset="0"/>
            </a:rPr>
            <a:t>belirlenen ölçüte göre bir alanda performans belirleme</a:t>
          </a:r>
          <a:endParaRPr lang="tr-TR" sz="1600" dirty="0">
            <a:effectLst>
              <a:outerShdw blurRad="38100" dist="38100" dir="2700000" algn="tl">
                <a:srgbClr val="000000">
                  <a:alpha val="43137"/>
                </a:srgbClr>
              </a:outerShdw>
            </a:effectLst>
            <a:latin typeface="Cambria" pitchFamily="18" charset="0"/>
          </a:endParaRPr>
        </a:p>
      </dgm:t>
    </dgm:pt>
    <dgm:pt modelId="{19DA4EED-A8C2-4300-8DC7-6DC6B343A53C}" type="parTrans" cxnId="{CED77DCA-F610-4AF4-BF3B-3E7C91AA357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0C03AD6-EAA0-4F93-8E86-A9F18D65BBC8}" type="sibTrans" cxnId="{CED77DCA-F610-4AF4-BF3B-3E7C91AA357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5FAA6F1-28C5-4A63-8B13-CA6AD389A3AF}">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Müfredat temelli değerlendirme; </a:t>
          </a:r>
          <a:r>
            <a:rPr lang="tr-TR" sz="1600" dirty="0" smtClean="0">
              <a:effectLst>
                <a:outerShdw blurRad="38100" dist="38100" dir="2700000" algn="tl">
                  <a:srgbClr val="000000">
                    <a:alpha val="43137"/>
                  </a:srgbClr>
                </a:outerShdw>
              </a:effectLst>
              <a:latin typeface="Cambria" pitchFamily="18" charset="0"/>
            </a:rPr>
            <a:t>takip edilen müfredattan alınan materyaller ile değerlendirme</a:t>
          </a:r>
          <a:endParaRPr lang="tr-TR" sz="1600" dirty="0">
            <a:effectLst>
              <a:outerShdw blurRad="38100" dist="38100" dir="2700000" algn="tl">
                <a:srgbClr val="000000">
                  <a:alpha val="43137"/>
                </a:srgbClr>
              </a:outerShdw>
            </a:effectLst>
            <a:latin typeface="Cambria" pitchFamily="18" charset="0"/>
          </a:endParaRPr>
        </a:p>
      </dgm:t>
    </dgm:pt>
    <dgm:pt modelId="{612420C2-C5EE-483D-9B5A-247C2384926D}" type="parTrans" cxnId="{DAF0A04A-8764-46CC-9DF6-2A2744A1B9B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E3EC565-1EA1-4B6E-90C5-3871206E4425}" type="sibTrans" cxnId="{DAF0A04A-8764-46CC-9DF6-2A2744A1B9B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FF6B703-8E0F-4887-AA4C-8D1812DCDE1F}">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Portfolyo değerlendirme</a:t>
          </a:r>
          <a:r>
            <a:rPr lang="tr-TR" sz="1600" dirty="0" smtClean="0">
              <a:effectLst>
                <a:outerShdw blurRad="38100" dist="38100" dir="2700000" algn="tl">
                  <a:srgbClr val="000000">
                    <a:alpha val="43137"/>
                  </a:srgbClr>
                </a:outerShdw>
              </a:effectLst>
              <a:latin typeface="Cambria" pitchFamily="18" charset="0"/>
            </a:rPr>
            <a:t>; öğrenmeyle ilgili çalışmaların bir amaç doğrultusunda toplanması </a:t>
          </a:r>
          <a:endParaRPr lang="tr-TR" sz="1600" dirty="0">
            <a:effectLst>
              <a:outerShdw blurRad="38100" dist="38100" dir="2700000" algn="tl">
                <a:srgbClr val="000000">
                  <a:alpha val="43137"/>
                </a:srgbClr>
              </a:outerShdw>
            </a:effectLst>
            <a:latin typeface="Cambria" pitchFamily="18" charset="0"/>
          </a:endParaRPr>
        </a:p>
      </dgm:t>
    </dgm:pt>
    <dgm:pt modelId="{E2B04BE5-0A92-4E39-B383-B6D8278ECAF2}" type="parTrans" cxnId="{DCEF05CB-9E35-4C58-9D09-314BCDCD6A9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4FF515D-CAA5-4819-BB0E-A9398BB36E21}" type="sibTrans" cxnId="{DCEF05CB-9E35-4C58-9D09-314BCDCD6A9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ED94EFD-ACC9-42CE-8C80-A509C106E083}">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Gözlemler: </a:t>
          </a:r>
          <a:r>
            <a:rPr lang="tr-TR" sz="1600" i="0" dirty="0" smtClean="0">
              <a:effectLst>
                <a:outerShdw blurRad="38100" dist="38100" dir="2700000" algn="tl">
                  <a:srgbClr val="000000">
                    <a:alpha val="43137"/>
                  </a:srgbClr>
                </a:outerShdw>
              </a:effectLst>
              <a:latin typeface="Cambria" pitchFamily="18" charset="0"/>
            </a:rPr>
            <a:t>gözlem yoluyla akademik ve davranış özelliklerin belirlenmesi</a:t>
          </a:r>
          <a:endParaRPr lang="tr-TR" sz="1600" i="1" dirty="0">
            <a:effectLst>
              <a:outerShdw blurRad="38100" dist="38100" dir="2700000" algn="tl">
                <a:srgbClr val="000000">
                  <a:alpha val="43137"/>
                </a:srgbClr>
              </a:outerShdw>
            </a:effectLst>
            <a:latin typeface="Cambria" pitchFamily="18" charset="0"/>
          </a:endParaRPr>
        </a:p>
      </dgm:t>
    </dgm:pt>
    <dgm:pt modelId="{8DE75A90-CA71-4A27-AE72-D19388C7E850}" type="parTrans" cxnId="{226A189C-2F14-4377-A36D-F6A3EFF68D9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26C4DDD-871C-4F6A-90E1-6E058CAB79AC}" type="sibTrans" cxnId="{226A189C-2F14-4377-A36D-F6A3EFF68D9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1358F5A-5334-49E3-8D4E-93BFA67572A0}" type="pres">
      <dgm:prSet presAssocID="{B3C25CBA-EDA1-4CEC-8D40-A687DFB34EFC}" presName="diagram" presStyleCnt="0">
        <dgm:presLayoutVars>
          <dgm:chPref val="1"/>
          <dgm:dir/>
          <dgm:animOne val="branch"/>
          <dgm:animLvl val="lvl"/>
          <dgm:resizeHandles/>
        </dgm:presLayoutVars>
      </dgm:prSet>
      <dgm:spPr/>
      <dgm:t>
        <a:bodyPr/>
        <a:lstStyle/>
        <a:p>
          <a:endParaRPr lang="tr-TR"/>
        </a:p>
      </dgm:t>
    </dgm:pt>
    <dgm:pt modelId="{346A658F-348B-40FA-9337-8105372EC085}" type="pres">
      <dgm:prSet presAssocID="{44B0AA1D-16C0-401C-A9E8-1D4868646225}" presName="root" presStyleCnt="0"/>
      <dgm:spPr/>
    </dgm:pt>
    <dgm:pt modelId="{52071598-EF1D-4C28-B04B-4B30BF192FDC}" type="pres">
      <dgm:prSet presAssocID="{44B0AA1D-16C0-401C-A9E8-1D4868646225}" presName="rootComposite" presStyleCnt="0"/>
      <dgm:spPr/>
    </dgm:pt>
    <dgm:pt modelId="{ED141BA9-AD7C-4AA8-AF6A-D8E3A0F391A4}" type="pres">
      <dgm:prSet presAssocID="{44B0AA1D-16C0-401C-A9E8-1D4868646225}" presName="rootText" presStyleLbl="node1" presStyleIdx="0" presStyleCnt="2" custScaleX="183330"/>
      <dgm:spPr/>
      <dgm:t>
        <a:bodyPr/>
        <a:lstStyle/>
        <a:p>
          <a:endParaRPr lang="tr-TR"/>
        </a:p>
      </dgm:t>
    </dgm:pt>
    <dgm:pt modelId="{392C3991-E75B-46EB-A569-9C0070731583}" type="pres">
      <dgm:prSet presAssocID="{44B0AA1D-16C0-401C-A9E8-1D4868646225}" presName="rootConnector" presStyleLbl="node1" presStyleIdx="0" presStyleCnt="2"/>
      <dgm:spPr/>
      <dgm:t>
        <a:bodyPr/>
        <a:lstStyle/>
        <a:p>
          <a:endParaRPr lang="tr-TR"/>
        </a:p>
      </dgm:t>
    </dgm:pt>
    <dgm:pt modelId="{A27C1DBA-39AF-44D2-91FB-AA19338263C8}" type="pres">
      <dgm:prSet presAssocID="{44B0AA1D-16C0-401C-A9E8-1D4868646225}" presName="childShape" presStyleCnt="0"/>
      <dgm:spPr/>
    </dgm:pt>
    <dgm:pt modelId="{67DD3694-88EE-445F-A986-251AB7F5E7C7}" type="pres">
      <dgm:prSet presAssocID="{71946649-CB25-48C1-BF6A-84593B99CA38}" presName="Name13" presStyleLbl="parChTrans1D2" presStyleIdx="0" presStyleCnt="6"/>
      <dgm:spPr/>
      <dgm:t>
        <a:bodyPr/>
        <a:lstStyle/>
        <a:p>
          <a:endParaRPr lang="tr-TR"/>
        </a:p>
      </dgm:t>
    </dgm:pt>
    <dgm:pt modelId="{1C5EF236-8CDF-460C-ADF4-4E3597197964}" type="pres">
      <dgm:prSet presAssocID="{029D1569-5AFA-425B-9B9F-F90B62313E29}" presName="childText" presStyleLbl="bgAcc1" presStyleIdx="0" presStyleCnt="6" custScaleX="183330">
        <dgm:presLayoutVars>
          <dgm:bulletEnabled val="1"/>
        </dgm:presLayoutVars>
      </dgm:prSet>
      <dgm:spPr/>
      <dgm:t>
        <a:bodyPr/>
        <a:lstStyle/>
        <a:p>
          <a:endParaRPr lang="tr-TR"/>
        </a:p>
      </dgm:t>
    </dgm:pt>
    <dgm:pt modelId="{1F5006BA-B600-4F93-92CC-E272FE87D727}" type="pres">
      <dgm:prSet presAssocID="{9002BCDE-5EE3-4C69-90DB-4AD400776577}" presName="Name13" presStyleLbl="parChTrans1D2" presStyleIdx="1" presStyleCnt="6"/>
      <dgm:spPr/>
      <dgm:t>
        <a:bodyPr/>
        <a:lstStyle/>
        <a:p>
          <a:endParaRPr lang="tr-TR"/>
        </a:p>
      </dgm:t>
    </dgm:pt>
    <dgm:pt modelId="{85E873BB-9676-46D3-B243-3C450E2DA8FF}" type="pres">
      <dgm:prSet presAssocID="{5B5E8513-1564-4380-BE97-4DA5E1487E80}" presName="childText" presStyleLbl="bgAcc1" presStyleIdx="1" presStyleCnt="6" custScaleX="183330">
        <dgm:presLayoutVars>
          <dgm:bulletEnabled val="1"/>
        </dgm:presLayoutVars>
      </dgm:prSet>
      <dgm:spPr/>
      <dgm:t>
        <a:bodyPr/>
        <a:lstStyle/>
        <a:p>
          <a:endParaRPr lang="tr-TR"/>
        </a:p>
      </dgm:t>
    </dgm:pt>
    <dgm:pt modelId="{C93468AD-D62D-4376-ADBC-22A4C3F1AF87}" type="pres">
      <dgm:prSet presAssocID="{2A47C3DC-F84E-4AB0-8697-92A3DBC228A2}" presName="root" presStyleCnt="0"/>
      <dgm:spPr/>
    </dgm:pt>
    <dgm:pt modelId="{46379573-1C46-42D1-90FB-402E10C60648}" type="pres">
      <dgm:prSet presAssocID="{2A47C3DC-F84E-4AB0-8697-92A3DBC228A2}" presName="rootComposite" presStyleCnt="0"/>
      <dgm:spPr/>
    </dgm:pt>
    <dgm:pt modelId="{76839E26-2925-4D38-9C25-D1DFFF2D55F8}" type="pres">
      <dgm:prSet presAssocID="{2A47C3DC-F84E-4AB0-8697-92A3DBC228A2}" presName="rootText" presStyleLbl="node1" presStyleIdx="1" presStyleCnt="2" custScaleX="183330"/>
      <dgm:spPr/>
      <dgm:t>
        <a:bodyPr/>
        <a:lstStyle/>
        <a:p>
          <a:endParaRPr lang="tr-TR"/>
        </a:p>
      </dgm:t>
    </dgm:pt>
    <dgm:pt modelId="{F3322BB9-3EDB-4D76-AAB7-9604E363AAC1}" type="pres">
      <dgm:prSet presAssocID="{2A47C3DC-F84E-4AB0-8697-92A3DBC228A2}" presName="rootConnector" presStyleLbl="node1" presStyleIdx="1" presStyleCnt="2"/>
      <dgm:spPr/>
      <dgm:t>
        <a:bodyPr/>
        <a:lstStyle/>
        <a:p>
          <a:endParaRPr lang="tr-TR"/>
        </a:p>
      </dgm:t>
    </dgm:pt>
    <dgm:pt modelId="{E0348295-209C-4E2B-B242-E4F2C4C30041}" type="pres">
      <dgm:prSet presAssocID="{2A47C3DC-F84E-4AB0-8697-92A3DBC228A2}" presName="childShape" presStyleCnt="0"/>
      <dgm:spPr/>
    </dgm:pt>
    <dgm:pt modelId="{7E889F70-0D3E-4B64-813C-E5790608E89E}" type="pres">
      <dgm:prSet presAssocID="{19DA4EED-A8C2-4300-8DC7-6DC6B343A53C}" presName="Name13" presStyleLbl="parChTrans1D2" presStyleIdx="2" presStyleCnt="6"/>
      <dgm:spPr/>
      <dgm:t>
        <a:bodyPr/>
        <a:lstStyle/>
        <a:p>
          <a:endParaRPr lang="tr-TR"/>
        </a:p>
      </dgm:t>
    </dgm:pt>
    <dgm:pt modelId="{AACDAC59-5DF3-4796-89D7-217E952C9A2E}" type="pres">
      <dgm:prSet presAssocID="{98D689A5-8BBB-408F-944A-52CF7F400966}" presName="childText" presStyleLbl="bgAcc1" presStyleIdx="2" presStyleCnt="6" custScaleX="183330">
        <dgm:presLayoutVars>
          <dgm:bulletEnabled val="1"/>
        </dgm:presLayoutVars>
      </dgm:prSet>
      <dgm:spPr/>
      <dgm:t>
        <a:bodyPr/>
        <a:lstStyle/>
        <a:p>
          <a:endParaRPr lang="tr-TR"/>
        </a:p>
      </dgm:t>
    </dgm:pt>
    <dgm:pt modelId="{AFD21C36-C564-410E-AD2D-CDDF45413757}" type="pres">
      <dgm:prSet presAssocID="{612420C2-C5EE-483D-9B5A-247C2384926D}" presName="Name13" presStyleLbl="parChTrans1D2" presStyleIdx="3" presStyleCnt="6"/>
      <dgm:spPr/>
      <dgm:t>
        <a:bodyPr/>
        <a:lstStyle/>
        <a:p>
          <a:endParaRPr lang="tr-TR"/>
        </a:p>
      </dgm:t>
    </dgm:pt>
    <dgm:pt modelId="{40737481-3FFC-4649-977E-D4ECE8F284CB}" type="pres">
      <dgm:prSet presAssocID="{C5FAA6F1-28C5-4A63-8B13-CA6AD389A3AF}" presName="childText" presStyleLbl="bgAcc1" presStyleIdx="3" presStyleCnt="6" custScaleX="183330">
        <dgm:presLayoutVars>
          <dgm:bulletEnabled val="1"/>
        </dgm:presLayoutVars>
      </dgm:prSet>
      <dgm:spPr/>
      <dgm:t>
        <a:bodyPr/>
        <a:lstStyle/>
        <a:p>
          <a:endParaRPr lang="tr-TR"/>
        </a:p>
      </dgm:t>
    </dgm:pt>
    <dgm:pt modelId="{989EF2E1-4912-4CA5-A20B-8C1ADE250DE7}" type="pres">
      <dgm:prSet presAssocID="{E2B04BE5-0A92-4E39-B383-B6D8278ECAF2}" presName="Name13" presStyleLbl="parChTrans1D2" presStyleIdx="4" presStyleCnt="6"/>
      <dgm:spPr/>
      <dgm:t>
        <a:bodyPr/>
        <a:lstStyle/>
        <a:p>
          <a:endParaRPr lang="tr-TR"/>
        </a:p>
      </dgm:t>
    </dgm:pt>
    <dgm:pt modelId="{3FA27D30-F9EE-4E23-A5CE-5E349CF2D50E}" type="pres">
      <dgm:prSet presAssocID="{1FF6B703-8E0F-4887-AA4C-8D1812DCDE1F}" presName="childText" presStyleLbl="bgAcc1" presStyleIdx="4" presStyleCnt="6" custScaleX="183330">
        <dgm:presLayoutVars>
          <dgm:bulletEnabled val="1"/>
        </dgm:presLayoutVars>
      </dgm:prSet>
      <dgm:spPr/>
      <dgm:t>
        <a:bodyPr/>
        <a:lstStyle/>
        <a:p>
          <a:endParaRPr lang="tr-TR"/>
        </a:p>
      </dgm:t>
    </dgm:pt>
    <dgm:pt modelId="{5F5C9A08-C496-46B7-B507-95819B81D2EF}" type="pres">
      <dgm:prSet presAssocID="{8DE75A90-CA71-4A27-AE72-D19388C7E850}" presName="Name13" presStyleLbl="parChTrans1D2" presStyleIdx="5" presStyleCnt="6"/>
      <dgm:spPr/>
      <dgm:t>
        <a:bodyPr/>
        <a:lstStyle/>
        <a:p>
          <a:endParaRPr lang="tr-TR"/>
        </a:p>
      </dgm:t>
    </dgm:pt>
    <dgm:pt modelId="{63EA19B8-6568-4D15-96E2-A21185542C73}" type="pres">
      <dgm:prSet presAssocID="{8ED94EFD-ACC9-42CE-8C80-A509C106E083}" presName="childText" presStyleLbl="bgAcc1" presStyleIdx="5" presStyleCnt="6" custScaleX="183330">
        <dgm:presLayoutVars>
          <dgm:bulletEnabled val="1"/>
        </dgm:presLayoutVars>
      </dgm:prSet>
      <dgm:spPr/>
      <dgm:t>
        <a:bodyPr/>
        <a:lstStyle/>
        <a:p>
          <a:endParaRPr lang="tr-TR"/>
        </a:p>
      </dgm:t>
    </dgm:pt>
  </dgm:ptLst>
  <dgm:cxnLst>
    <dgm:cxn modelId="{3DAE72CA-CCB4-48D2-97F8-2BEBE099A076}" type="presOf" srcId="{B3C25CBA-EDA1-4CEC-8D40-A687DFB34EFC}" destId="{51358F5A-5334-49E3-8D4E-93BFA67572A0}" srcOrd="0" destOrd="0" presId="urn:microsoft.com/office/officeart/2005/8/layout/hierarchy3"/>
    <dgm:cxn modelId="{889BF6AE-E9F8-4D4B-8E99-69922FF9AB73}" type="presOf" srcId="{612420C2-C5EE-483D-9B5A-247C2384926D}" destId="{AFD21C36-C564-410E-AD2D-CDDF45413757}" srcOrd="0" destOrd="0" presId="urn:microsoft.com/office/officeart/2005/8/layout/hierarchy3"/>
    <dgm:cxn modelId="{BA83184D-9D6C-4A9E-AFD1-2DF4D4971ADA}" type="presOf" srcId="{44B0AA1D-16C0-401C-A9E8-1D4868646225}" destId="{ED141BA9-AD7C-4AA8-AF6A-D8E3A0F391A4}" srcOrd="0" destOrd="0" presId="urn:microsoft.com/office/officeart/2005/8/layout/hierarchy3"/>
    <dgm:cxn modelId="{5A69163C-107E-4A02-98D9-5669F7330576}" type="presOf" srcId="{44B0AA1D-16C0-401C-A9E8-1D4868646225}" destId="{392C3991-E75B-46EB-A569-9C0070731583}" srcOrd="1" destOrd="0" presId="urn:microsoft.com/office/officeart/2005/8/layout/hierarchy3"/>
    <dgm:cxn modelId="{4D385FED-4283-4A3D-80D0-86636E2537DB}" type="presOf" srcId="{19DA4EED-A8C2-4300-8DC7-6DC6B343A53C}" destId="{7E889F70-0D3E-4B64-813C-E5790608E89E}" srcOrd="0" destOrd="0" presId="urn:microsoft.com/office/officeart/2005/8/layout/hierarchy3"/>
    <dgm:cxn modelId="{DAF0A04A-8764-46CC-9DF6-2A2744A1B9B9}" srcId="{2A47C3DC-F84E-4AB0-8697-92A3DBC228A2}" destId="{C5FAA6F1-28C5-4A63-8B13-CA6AD389A3AF}" srcOrd="1" destOrd="0" parTransId="{612420C2-C5EE-483D-9B5A-247C2384926D}" sibTransId="{5E3EC565-1EA1-4B6E-90C5-3871206E4425}"/>
    <dgm:cxn modelId="{13E7BCD8-7F79-4B58-BEDC-61F5CC45FF7E}" type="presOf" srcId="{9002BCDE-5EE3-4C69-90DB-4AD400776577}" destId="{1F5006BA-B600-4F93-92CC-E272FE87D727}" srcOrd="0" destOrd="0" presId="urn:microsoft.com/office/officeart/2005/8/layout/hierarchy3"/>
    <dgm:cxn modelId="{126D3272-2315-404E-B476-85FD1540EB37}" type="presOf" srcId="{1FF6B703-8E0F-4887-AA4C-8D1812DCDE1F}" destId="{3FA27D30-F9EE-4E23-A5CE-5E349CF2D50E}" srcOrd="0" destOrd="0" presId="urn:microsoft.com/office/officeart/2005/8/layout/hierarchy3"/>
    <dgm:cxn modelId="{049DBE12-A6E8-484D-9FF2-296BE1AFD40D}" type="presOf" srcId="{98D689A5-8BBB-408F-944A-52CF7F400966}" destId="{AACDAC59-5DF3-4796-89D7-217E952C9A2E}" srcOrd="0" destOrd="0" presId="urn:microsoft.com/office/officeart/2005/8/layout/hierarchy3"/>
    <dgm:cxn modelId="{F8BB69AC-FE40-4B46-9B1B-DCC32B927814}" srcId="{44B0AA1D-16C0-401C-A9E8-1D4868646225}" destId="{029D1569-5AFA-425B-9B9F-F90B62313E29}" srcOrd="0" destOrd="0" parTransId="{71946649-CB25-48C1-BF6A-84593B99CA38}" sibTransId="{F4798A0B-6537-48EE-A7DF-51B090F31E5A}"/>
    <dgm:cxn modelId="{756B74E1-DF82-4936-98F0-B048CAE0ECF1}" type="presOf" srcId="{5B5E8513-1564-4380-BE97-4DA5E1487E80}" destId="{85E873BB-9676-46D3-B243-3C450E2DA8FF}" srcOrd="0" destOrd="0" presId="urn:microsoft.com/office/officeart/2005/8/layout/hierarchy3"/>
    <dgm:cxn modelId="{E7B97A08-1479-447E-B845-3B8C31B38CCC}" srcId="{44B0AA1D-16C0-401C-A9E8-1D4868646225}" destId="{5B5E8513-1564-4380-BE97-4DA5E1487E80}" srcOrd="1" destOrd="0" parTransId="{9002BCDE-5EE3-4C69-90DB-4AD400776577}" sibTransId="{EF621EAA-58BE-4E9E-AA7B-7593D007E5C6}"/>
    <dgm:cxn modelId="{F2891F15-F9D4-4D95-9B33-D59AC8CDBCDC}" type="presOf" srcId="{029D1569-5AFA-425B-9B9F-F90B62313E29}" destId="{1C5EF236-8CDF-460C-ADF4-4E3597197964}" srcOrd="0" destOrd="0" presId="urn:microsoft.com/office/officeart/2005/8/layout/hierarchy3"/>
    <dgm:cxn modelId="{1058FED0-6426-43BA-8303-8189C5D61583}" type="presOf" srcId="{2A47C3DC-F84E-4AB0-8697-92A3DBC228A2}" destId="{76839E26-2925-4D38-9C25-D1DFFF2D55F8}" srcOrd="0" destOrd="0" presId="urn:microsoft.com/office/officeart/2005/8/layout/hierarchy3"/>
    <dgm:cxn modelId="{83E2268E-454A-47A4-8D2E-B6F9745FE2CE}" type="presOf" srcId="{8DE75A90-CA71-4A27-AE72-D19388C7E850}" destId="{5F5C9A08-C496-46B7-B507-95819B81D2EF}" srcOrd="0" destOrd="0" presId="urn:microsoft.com/office/officeart/2005/8/layout/hierarchy3"/>
    <dgm:cxn modelId="{830C47D9-1865-4468-B2E1-0D55FDCA613D}" type="presOf" srcId="{C5FAA6F1-28C5-4A63-8B13-CA6AD389A3AF}" destId="{40737481-3FFC-4649-977E-D4ECE8F284CB}" srcOrd="0" destOrd="0" presId="urn:microsoft.com/office/officeart/2005/8/layout/hierarchy3"/>
    <dgm:cxn modelId="{35F750AA-09A2-4AEF-9BED-279BCB4DA8D6}" srcId="{B3C25CBA-EDA1-4CEC-8D40-A687DFB34EFC}" destId="{2A47C3DC-F84E-4AB0-8697-92A3DBC228A2}" srcOrd="1" destOrd="0" parTransId="{905B59E4-FA12-4C9A-A0E4-5359AFB85AE0}" sibTransId="{A68D1CB6-F8EC-429D-BB29-655B8DD793B9}"/>
    <dgm:cxn modelId="{84646D73-978F-4566-85A4-CB868A40F56C}" type="presOf" srcId="{8ED94EFD-ACC9-42CE-8C80-A509C106E083}" destId="{63EA19B8-6568-4D15-96E2-A21185542C73}" srcOrd="0" destOrd="0" presId="urn:microsoft.com/office/officeart/2005/8/layout/hierarchy3"/>
    <dgm:cxn modelId="{DCEF05CB-9E35-4C58-9D09-314BCDCD6A93}" srcId="{2A47C3DC-F84E-4AB0-8697-92A3DBC228A2}" destId="{1FF6B703-8E0F-4887-AA4C-8D1812DCDE1F}" srcOrd="2" destOrd="0" parTransId="{E2B04BE5-0A92-4E39-B383-B6D8278ECAF2}" sibTransId="{E4FF515D-CAA5-4819-BB0E-A9398BB36E21}"/>
    <dgm:cxn modelId="{4BD80AF1-6F66-4C04-9E6E-9C7E6AA6E032}" srcId="{B3C25CBA-EDA1-4CEC-8D40-A687DFB34EFC}" destId="{44B0AA1D-16C0-401C-A9E8-1D4868646225}" srcOrd="0" destOrd="0" parTransId="{8F211BA2-B7A5-4DA7-9957-A8D552862F47}" sibTransId="{96CD5323-9F28-48DF-8A29-A56F2E7A9719}"/>
    <dgm:cxn modelId="{72E0DBBA-8431-42C8-996F-DC9A1F6EBFAE}" type="presOf" srcId="{2A47C3DC-F84E-4AB0-8697-92A3DBC228A2}" destId="{F3322BB9-3EDB-4D76-AAB7-9604E363AAC1}" srcOrd="1" destOrd="0" presId="urn:microsoft.com/office/officeart/2005/8/layout/hierarchy3"/>
    <dgm:cxn modelId="{90CA6CA5-9B61-42D4-8064-3AF3864EBA60}" type="presOf" srcId="{E2B04BE5-0A92-4E39-B383-B6D8278ECAF2}" destId="{989EF2E1-4912-4CA5-A20B-8C1ADE250DE7}" srcOrd="0" destOrd="0" presId="urn:microsoft.com/office/officeart/2005/8/layout/hierarchy3"/>
    <dgm:cxn modelId="{CED77DCA-F610-4AF4-BF3B-3E7C91AA357E}" srcId="{2A47C3DC-F84E-4AB0-8697-92A3DBC228A2}" destId="{98D689A5-8BBB-408F-944A-52CF7F400966}" srcOrd="0" destOrd="0" parTransId="{19DA4EED-A8C2-4300-8DC7-6DC6B343A53C}" sibTransId="{A0C03AD6-EAA0-4F93-8E86-A9F18D65BBC8}"/>
    <dgm:cxn modelId="{226A189C-2F14-4377-A36D-F6A3EFF68D92}" srcId="{2A47C3DC-F84E-4AB0-8697-92A3DBC228A2}" destId="{8ED94EFD-ACC9-42CE-8C80-A509C106E083}" srcOrd="3" destOrd="0" parTransId="{8DE75A90-CA71-4A27-AE72-D19388C7E850}" sibTransId="{926C4DDD-871C-4F6A-90E1-6E058CAB79AC}"/>
    <dgm:cxn modelId="{FBC18C47-E5CC-41C7-BB44-90FE457D4EF1}" type="presOf" srcId="{71946649-CB25-48C1-BF6A-84593B99CA38}" destId="{67DD3694-88EE-445F-A986-251AB7F5E7C7}" srcOrd="0" destOrd="0" presId="urn:microsoft.com/office/officeart/2005/8/layout/hierarchy3"/>
    <dgm:cxn modelId="{C441FB30-969E-481A-A84D-D9DC88789B67}" type="presParOf" srcId="{51358F5A-5334-49E3-8D4E-93BFA67572A0}" destId="{346A658F-348B-40FA-9337-8105372EC085}" srcOrd="0" destOrd="0" presId="urn:microsoft.com/office/officeart/2005/8/layout/hierarchy3"/>
    <dgm:cxn modelId="{F6BC60B3-7839-4889-954A-1F06D16BEF19}" type="presParOf" srcId="{346A658F-348B-40FA-9337-8105372EC085}" destId="{52071598-EF1D-4C28-B04B-4B30BF192FDC}" srcOrd="0" destOrd="0" presId="urn:microsoft.com/office/officeart/2005/8/layout/hierarchy3"/>
    <dgm:cxn modelId="{72D1E154-BA1F-400F-A232-70882958DF8E}" type="presParOf" srcId="{52071598-EF1D-4C28-B04B-4B30BF192FDC}" destId="{ED141BA9-AD7C-4AA8-AF6A-D8E3A0F391A4}" srcOrd="0" destOrd="0" presId="urn:microsoft.com/office/officeart/2005/8/layout/hierarchy3"/>
    <dgm:cxn modelId="{07307045-5FD3-4654-86CB-0D1430CDC6F9}" type="presParOf" srcId="{52071598-EF1D-4C28-B04B-4B30BF192FDC}" destId="{392C3991-E75B-46EB-A569-9C0070731583}" srcOrd="1" destOrd="0" presId="urn:microsoft.com/office/officeart/2005/8/layout/hierarchy3"/>
    <dgm:cxn modelId="{2BACDB2B-CACB-49FD-89AF-65E31ACEF277}" type="presParOf" srcId="{346A658F-348B-40FA-9337-8105372EC085}" destId="{A27C1DBA-39AF-44D2-91FB-AA19338263C8}" srcOrd="1" destOrd="0" presId="urn:microsoft.com/office/officeart/2005/8/layout/hierarchy3"/>
    <dgm:cxn modelId="{417E2A44-D104-42F1-ADD7-6E141B7757B2}" type="presParOf" srcId="{A27C1DBA-39AF-44D2-91FB-AA19338263C8}" destId="{67DD3694-88EE-445F-A986-251AB7F5E7C7}" srcOrd="0" destOrd="0" presId="urn:microsoft.com/office/officeart/2005/8/layout/hierarchy3"/>
    <dgm:cxn modelId="{8B81380A-6885-426B-9819-E904FC58D13D}" type="presParOf" srcId="{A27C1DBA-39AF-44D2-91FB-AA19338263C8}" destId="{1C5EF236-8CDF-460C-ADF4-4E3597197964}" srcOrd="1" destOrd="0" presId="urn:microsoft.com/office/officeart/2005/8/layout/hierarchy3"/>
    <dgm:cxn modelId="{57EF82A1-69BA-4D92-876B-9DEEC6CEE96E}" type="presParOf" srcId="{A27C1DBA-39AF-44D2-91FB-AA19338263C8}" destId="{1F5006BA-B600-4F93-92CC-E272FE87D727}" srcOrd="2" destOrd="0" presId="urn:microsoft.com/office/officeart/2005/8/layout/hierarchy3"/>
    <dgm:cxn modelId="{BDD753C4-EF50-4363-BEAA-0879322CAA1D}" type="presParOf" srcId="{A27C1DBA-39AF-44D2-91FB-AA19338263C8}" destId="{85E873BB-9676-46D3-B243-3C450E2DA8FF}" srcOrd="3" destOrd="0" presId="urn:microsoft.com/office/officeart/2005/8/layout/hierarchy3"/>
    <dgm:cxn modelId="{BD73C3C2-DED6-4403-895E-E5CD20766D26}" type="presParOf" srcId="{51358F5A-5334-49E3-8D4E-93BFA67572A0}" destId="{C93468AD-D62D-4376-ADBC-22A4C3F1AF87}" srcOrd="1" destOrd="0" presId="urn:microsoft.com/office/officeart/2005/8/layout/hierarchy3"/>
    <dgm:cxn modelId="{F914E1FD-7541-4E9F-991C-8B364EED6976}" type="presParOf" srcId="{C93468AD-D62D-4376-ADBC-22A4C3F1AF87}" destId="{46379573-1C46-42D1-90FB-402E10C60648}" srcOrd="0" destOrd="0" presId="urn:microsoft.com/office/officeart/2005/8/layout/hierarchy3"/>
    <dgm:cxn modelId="{3B1BB9F2-BE3F-41B4-904E-0455382E68D9}" type="presParOf" srcId="{46379573-1C46-42D1-90FB-402E10C60648}" destId="{76839E26-2925-4D38-9C25-D1DFFF2D55F8}" srcOrd="0" destOrd="0" presId="urn:microsoft.com/office/officeart/2005/8/layout/hierarchy3"/>
    <dgm:cxn modelId="{0B069306-FD09-42A8-9EFA-CA88AE24481C}" type="presParOf" srcId="{46379573-1C46-42D1-90FB-402E10C60648}" destId="{F3322BB9-3EDB-4D76-AAB7-9604E363AAC1}" srcOrd="1" destOrd="0" presId="urn:microsoft.com/office/officeart/2005/8/layout/hierarchy3"/>
    <dgm:cxn modelId="{6B4F4178-6B95-4DE1-A30F-28B21918B843}" type="presParOf" srcId="{C93468AD-D62D-4376-ADBC-22A4C3F1AF87}" destId="{E0348295-209C-4E2B-B242-E4F2C4C30041}" srcOrd="1" destOrd="0" presId="urn:microsoft.com/office/officeart/2005/8/layout/hierarchy3"/>
    <dgm:cxn modelId="{CFD27BB2-8D28-4E00-BFBC-9ACB59392EAE}" type="presParOf" srcId="{E0348295-209C-4E2B-B242-E4F2C4C30041}" destId="{7E889F70-0D3E-4B64-813C-E5790608E89E}" srcOrd="0" destOrd="0" presId="urn:microsoft.com/office/officeart/2005/8/layout/hierarchy3"/>
    <dgm:cxn modelId="{898823CB-A381-4753-BBFF-D6D5A5128013}" type="presParOf" srcId="{E0348295-209C-4E2B-B242-E4F2C4C30041}" destId="{AACDAC59-5DF3-4796-89D7-217E952C9A2E}" srcOrd="1" destOrd="0" presId="urn:microsoft.com/office/officeart/2005/8/layout/hierarchy3"/>
    <dgm:cxn modelId="{74286FE8-933C-4B29-8821-4AD8C019D7A3}" type="presParOf" srcId="{E0348295-209C-4E2B-B242-E4F2C4C30041}" destId="{AFD21C36-C564-410E-AD2D-CDDF45413757}" srcOrd="2" destOrd="0" presId="urn:microsoft.com/office/officeart/2005/8/layout/hierarchy3"/>
    <dgm:cxn modelId="{934EFB61-768C-4E49-825F-4FDCDD4A73EE}" type="presParOf" srcId="{E0348295-209C-4E2B-B242-E4F2C4C30041}" destId="{40737481-3FFC-4649-977E-D4ECE8F284CB}" srcOrd="3" destOrd="0" presId="urn:microsoft.com/office/officeart/2005/8/layout/hierarchy3"/>
    <dgm:cxn modelId="{78EF60E7-F9ED-4E50-9F2D-A95463D5AEF6}" type="presParOf" srcId="{E0348295-209C-4E2B-B242-E4F2C4C30041}" destId="{989EF2E1-4912-4CA5-A20B-8C1ADE250DE7}" srcOrd="4" destOrd="0" presId="urn:microsoft.com/office/officeart/2005/8/layout/hierarchy3"/>
    <dgm:cxn modelId="{92638585-0882-4A0B-B7DD-B14EC5F4630D}" type="presParOf" srcId="{E0348295-209C-4E2B-B242-E4F2C4C30041}" destId="{3FA27D30-F9EE-4E23-A5CE-5E349CF2D50E}" srcOrd="5" destOrd="0" presId="urn:microsoft.com/office/officeart/2005/8/layout/hierarchy3"/>
    <dgm:cxn modelId="{F6FBED4A-A73B-417A-8654-876EDCEAD533}" type="presParOf" srcId="{E0348295-209C-4E2B-B242-E4F2C4C30041}" destId="{5F5C9A08-C496-46B7-B507-95819B81D2EF}" srcOrd="6" destOrd="0" presId="urn:microsoft.com/office/officeart/2005/8/layout/hierarchy3"/>
    <dgm:cxn modelId="{818F34EB-0599-4D0C-BEEA-BD19DDCC82D5}" type="presParOf" srcId="{E0348295-209C-4E2B-B242-E4F2C4C30041}" destId="{63EA19B8-6568-4D15-96E2-A21185542C7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D11131-6800-4325-A2E7-4164D106BECD}" type="doc">
      <dgm:prSet loTypeId="urn:microsoft.com/office/officeart/2008/layout/VerticalAccentList" loCatId="list" qsTypeId="urn:microsoft.com/office/officeart/2005/8/quickstyle/3d1" qsCatId="3D" csTypeId="urn:microsoft.com/office/officeart/2005/8/colors/colorful1#4" csCatId="colorful" phldr="1"/>
      <dgm:spPr/>
      <dgm:t>
        <a:bodyPr/>
        <a:lstStyle/>
        <a:p>
          <a:endParaRPr lang="tr-TR"/>
        </a:p>
      </dgm:t>
    </dgm:pt>
    <dgm:pt modelId="{0D364FEE-31D9-4C7D-BC60-9A18BC069280}">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Öğrencinin yeteneği ve akademik başarısı arasında fark var mı?</a:t>
          </a:r>
          <a:endParaRPr lang="tr-TR" sz="1800" dirty="0">
            <a:effectLst>
              <a:outerShdw blurRad="38100" dist="38100" dir="2700000" algn="tl">
                <a:srgbClr val="000000">
                  <a:alpha val="43137"/>
                </a:srgbClr>
              </a:outerShdw>
            </a:effectLst>
            <a:latin typeface="Cambria" pitchFamily="18" charset="0"/>
          </a:endParaRPr>
        </a:p>
      </dgm:t>
    </dgm:pt>
    <dgm:pt modelId="{289FE2BE-78EF-48C9-90BE-297134FB23D8}" type="parTrans" cxnId="{A2BC6217-38CA-49D1-B39E-DAB8CDCE263D}">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994B79C-02A8-4DE5-AD83-CDDF61BE95E3}" type="sibTrans" cxnId="{A2BC6217-38CA-49D1-B39E-DAB8CDCE263D}">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62D7346-9BE7-46B6-84E8-BA30F3679AA7}">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En yaygın olarak kullanılan ölçüttür. Zeka testi ve başarı testi puanları arasındaki farka bakılır. Zeka testi ortalama veya üstü olup başarı testi düşük olan çocuklar için tanı konabilir.</a:t>
          </a:r>
          <a:endParaRPr lang="tr-TR" sz="1800" dirty="0">
            <a:effectLst>
              <a:outerShdw blurRad="38100" dist="38100" dir="2700000" algn="tl">
                <a:srgbClr val="000000">
                  <a:alpha val="43137"/>
                </a:srgbClr>
              </a:outerShdw>
            </a:effectLst>
            <a:latin typeface="Cambria" pitchFamily="18" charset="0"/>
          </a:endParaRPr>
        </a:p>
      </dgm:t>
    </dgm:pt>
    <dgm:pt modelId="{5D2A600F-18F4-4163-8584-21B4B656613F}" type="parTrans" cxnId="{56CB7451-C9D6-4216-856B-83599DB441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1EE7F3E-C51E-4DB3-9672-9F619159357C}" type="sibTrans" cxnId="{56CB7451-C9D6-4216-856B-83599DB441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93CD364-503D-42E2-982D-2F354655E0DC}">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Öğrenme problemi dili anlamayı içeren temel psikolojik süreçlerin bir sonucu mudur?</a:t>
          </a:r>
          <a:endParaRPr lang="tr-TR" sz="1800" dirty="0">
            <a:effectLst>
              <a:outerShdw blurRad="38100" dist="38100" dir="2700000" algn="tl">
                <a:srgbClr val="000000">
                  <a:alpha val="43137"/>
                </a:srgbClr>
              </a:outerShdw>
            </a:effectLst>
            <a:latin typeface="Cambria" pitchFamily="18" charset="0"/>
          </a:endParaRPr>
        </a:p>
      </dgm:t>
    </dgm:pt>
    <dgm:pt modelId="{A22BBF59-8C3A-488A-9E8C-0D19F4C89FD5}" type="parTrans" cxnId="{66FC8A2F-2D49-4EB3-AAAD-37D8621C92F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3C33511-0D5F-48D6-8488-95C520164D7F}" type="sibTrans" cxnId="{66FC8A2F-2D49-4EB3-AAAD-37D8621C92F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483F54D-C890-448B-AED3-A5FA50A6AFF0}">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Duyu-motor beceriler, görsel-işitsel işlemleme, dikkat, hafıza gibi bilişsel becerilerde problem olup olmadığına bakılır.</a:t>
          </a:r>
          <a:endParaRPr lang="tr-TR" sz="1800" dirty="0">
            <a:effectLst>
              <a:outerShdw blurRad="38100" dist="38100" dir="2700000" algn="tl">
                <a:srgbClr val="000000">
                  <a:alpha val="43137"/>
                </a:srgbClr>
              </a:outerShdw>
            </a:effectLst>
            <a:latin typeface="Cambria" pitchFamily="18" charset="0"/>
          </a:endParaRPr>
        </a:p>
      </dgm:t>
    </dgm:pt>
    <dgm:pt modelId="{0A78604A-7745-4906-B979-6D9F861563C5}" type="parTrans" cxnId="{F7BD9F10-EE50-433E-BEDA-7D4CF2F6F09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ACBA7F7-425E-4C40-BFDF-50B735138585}" type="sibTrans" cxnId="{F7BD9F10-EE50-433E-BEDA-7D4CF2F6F09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656865-AA4C-42C3-954D-ABA8F4F18A7C}">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Diğer olası nedenler bertaraf edilmekte midir?</a:t>
          </a:r>
          <a:endParaRPr lang="tr-TR" sz="1800" dirty="0">
            <a:effectLst>
              <a:outerShdw blurRad="38100" dist="38100" dir="2700000" algn="tl">
                <a:srgbClr val="000000">
                  <a:alpha val="43137"/>
                </a:srgbClr>
              </a:outerShdw>
            </a:effectLst>
            <a:latin typeface="Cambria" pitchFamily="18" charset="0"/>
          </a:endParaRPr>
        </a:p>
      </dgm:t>
    </dgm:pt>
    <dgm:pt modelId="{59D72A9B-82DB-4046-97F3-43D6E589742F}" type="parTrans" cxnId="{D49FCD7D-C49D-4B59-BAE9-879C7A3494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BB69320-FDE9-4B36-B4C4-C44D271D5934}" type="sibTrans" cxnId="{D49FCD7D-C49D-4B59-BAE9-879C7A3494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96A1206-7519-4E31-B163-F77DC61C6F15}">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Öğrenme güçlüğü tanımlayan özellikler de ölçüt olarak kullanılabilir. Zihinsel, işitme ve görme yetersizliği öğrenememe durumu değildir.</a:t>
          </a:r>
          <a:endParaRPr lang="tr-TR" sz="1800" dirty="0">
            <a:effectLst>
              <a:outerShdw blurRad="38100" dist="38100" dir="2700000" algn="tl">
                <a:srgbClr val="000000">
                  <a:alpha val="43137"/>
                </a:srgbClr>
              </a:outerShdw>
            </a:effectLst>
            <a:latin typeface="Cambria" pitchFamily="18" charset="0"/>
          </a:endParaRPr>
        </a:p>
      </dgm:t>
    </dgm:pt>
    <dgm:pt modelId="{A889FDB3-5AE0-45E1-A219-E1F954D8FFA0}" type="parTrans" cxnId="{10EC6FBA-E759-49D3-8D47-818B1D218ACA}">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E161ECE-D889-4C6B-8B99-68C5697F320C}" type="sibTrans" cxnId="{10EC6FBA-E759-49D3-8D47-818B1D218ACA}">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CF31433-5D5E-4A9F-84D2-0D5EB1B051C7}" type="pres">
      <dgm:prSet presAssocID="{84D11131-6800-4325-A2E7-4164D106BECD}" presName="Name0" presStyleCnt="0">
        <dgm:presLayoutVars>
          <dgm:chMax/>
          <dgm:chPref/>
          <dgm:dir/>
        </dgm:presLayoutVars>
      </dgm:prSet>
      <dgm:spPr/>
      <dgm:t>
        <a:bodyPr/>
        <a:lstStyle/>
        <a:p>
          <a:endParaRPr lang="tr-TR"/>
        </a:p>
      </dgm:t>
    </dgm:pt>
    <dgm:pt modelId="{4717146D-EC96-4682-ABD7-09888DA014A4}" type="pres">
      <dgm:prSet presAssocID="{0D364FEE-31D9-4C7D-BC60-9A18BC069280}" presName="parenttextcomposite" presStyleCnt="0"/>
      <dgm:spPr/>
    </dgm:pt>
    <dgm:pt modelId="{6AF3DECD-C80F-4913-8062-ADAF3A6A9F7E}" type="pres">
      <dgm:prSet presAssocID="{0D364FEE-31D9-4C7D-BC60-9A18BC069280}" presName="parenttext" presStyleLbl="revTx" presStyleIdx="0" presStyleCnt="3">
        <dgm:presLayoutVars>
          <dgm:chMax/>
          <dgm:chPref val="2"/>
          <dgm:bulletEnabled val="1"/>
        </dgm:presLayoutVars>
      </dgm:prSet>
      <dgm:spPr/>
      <dgm:t>
        <a:bodyPr/>
        <a:lstStyle/>
        <a:p>
          <a:endParaRPr lang="tr-TR"/>
        </a:p>
      </dgm:t>
    </dgm:pt>
    <dgm:pt modelId="{461C9E51-56B7-4EC4-972A-43D35F3CAEDE}" type="pres">
      <dgm:prSet presAssocID="{0D364FEE-31D9-4C7D-BC60-9A18BC069280}" presName="composite" presStyleCnt="0"/>
      <dgm:spPr/>
    </dgm:pt>
    <dgm:pt modelId="{BF753D85-0A6D-4453-B9A9-A1E1FEF62118}" type="pres">
      <dgm:prSet presAssocID="{0D364FEE-31D9-4C7D-BC60-9A18BC069280}" presName="chevron1" presStyleLbl="alignNode1" presStyleIdx="0" presStyleCnt="21"/>
      <dgm:spPr/>
    </dgm:pt>
    <dgm:pt modelId="{3971EF98-B556-4637-917C-2A5A8B33A0AA}" type="pres">
      <dgm:prSet presAssocID="{0D364FEE-31D9-4C7D-BC60-9A18BC069280}" presName="chevron2" presStyleLbl="alignNode1" presStyleIdx="1" presStyleCnt="21"/>
      <dgm:spPr/>
    </dgm:pt>
    <dgm:pt modelId="{D00644E4-39F3-44F4-94C1-B0E182BD743A}" type="pres">
      <dgm:prSet presAssocID="{0D364FEE-31D9-4C7D-BC60-9A18BC069280}" presName="chevron3" presStyleLbl="alignNode1" presStyleIdx="2" presStyleCnt="21"/>
      <dgm:spPr/>
    </dgm:pt>
    <dgm:pt modelId="{7C8260CE-4ABA-4C6A-852A-18CFED48AC81}" type="pres">
      <dgm:prSet presAssocID="{0D364FEE-31D9-4C7D-BC60-9A18BC069280}" presName="chevron4" presStyleLbl="alignNode1" presStyleIdx="3" presStyleCnt="21"/>
      <dgm:spPr/>
    </dgm:pt>
    <dgm:pt modelId="{083B9DBA-1CA8-4F6E-9929-C52BA4982A28}" type="pres">
      <dgm:prSet presAssocID="{0D364FEE-31D9-4C7D-BC60-9A18BC069280}" presName="chevron5" presStyleLbl="alignNode1" presStyleIdx="4" presStyleCnt="21"/>
      <dgm:spPr/>
    </dgm:pt>
    <dgm:pt modelId="{25FC6D8E-BBED-407E-B73B-50D4F1242223}" type="pres">
      <dgm:prSet presAssocID="{0D364FEE-31D9-4C7D-BC60-9A18BC069280}" presName="chevron6" presStyleLbl="alignNode1" presStyleIdx="5" presStyleCnt="21"/>
      <dgm:spPr/>
    </dgm:pt>
    <dgm:pt modelId="{F0727D57-F9CF-4A24-8ADB-736DEFEDF2EE}" type="pres">
      <dgm:prSet presAssocID="{0D364FEE-31D9-4C7D-BC60-9A18BC069280}" presName="chevron7" presStyleLbl="alignNode1" presStyleIdx="6" presStyleCnt="21"/>
      <dgm:spPr/>
    </dgm:pt>
    <dgm:pt modelId="{68885D99-92B1-45E5-831B-6D956C4265EE}" type="pres">
      <dgm:prSet presAssocID="{0D364FEE-31D9-4C7D-BC60-9A18BC069280}" presName="childtext" presStyleLbl="solidFgAcc1" presStyleIdx="0" presStyleCnt="3">
        <dgm:presLayoutVars>
          <dgm:chMax/>
          <dgm:chPref val="0"/>
          <dgm:bulletEnabled val="1"/>
        </dgm:presLayoutVars>
      </dgm:prSet>
      <dgm:spPr/>
      <dgm:t>
        <a:bodyPr/>
        <a:lstStyle/>
        <a:p>
          <a:endParaRPr lang="tr-TR"/>
        </a:p>
      </dgm:t>
    </dgm:pt>
    <dgm:pt modelId="{44444B0E-1223-41EB-A407-A4B449D74E1D}" type="pres">
      <dgm:prSet presAssocID="{F994B79C-02A8-4DE5-AD83-CDDF61BE95E3}" presName="sibTrans" presStyleCnt="0"/>
      <dgm:spPr/>
    </dgm:pt>
    <dgm:pt modelId="{17446A6C-C2E6-42B0-8375-0C2533F7AF1E}" type="pres">
      <dgm:prSet presAssocID="{D93CD364-503D-42E2-982D-2F354655E0DC}" presName="parenttextcomposite" presStyleCnt="0"/>
      <dgm:spPr/>
    </dgm:pt>
    <dgm:pt modelId="{5F171060-13CC-4B52-8570-7765BCB194F8}" type="pres">
      <dgm:prSet presAssocID="{D93CD364-503D-42E2-982D-2F354655E0DC}" presName="parenttext" presStyleLbl="revTx" presStyleIdx="1" presStyleCnt="3">
        <dgm:presLayoutVars>
          <dgm:chMax/>
          <dgm:chPref val="2"/>
          <dgm:bulletEnabled val="1"/>
        </dgm:presLayoutVars>
      </dgm:prSet>
      <dgm:spPr/>
      <dgm:t>
        <a:bodyPr/>
        <a:lstStyle/>
        <a:p>
          <a:endParaRPr lang="tr-TR"/>
        </a:p>
      </dgm:t>
    </dgm:pt>
    <dgm:pt modelId="{257B5C09-346E-43BE-9B51-DC80711E15F8}" type="pres">
      <dgm:prSet presAssocID="{D93CD364-503D-42E2-982D-2F354655E0DC}" presName="composite" presStyleCnt="0"/>
      <dgm:spPr/>
    </dgm:pt>
    <dgm:pt modelId="{7A04C8E2-BA6F-4DB7-97CB-B37FA0B556B2}" type="pres">
      <dgm:prSet presAssocID="{D93CD364-503D-42E2-982D-2F354655E0DC}" presName="chevron1" presStyleLbl="alignNode1" presStyleIdx="7" presStyleCnt="21"/>
      <dgm:spPr/>
    </dgm:pt>
    <dgm:pt modelId="{4F6F429E-9DCD-4EB1-B69A-D31043BC8175}" type="pres">
      <dgm:prSet presAssocID="{D93CD364-503D-42E2-982D-2F354655E0DC}" presName="chevron2" presStyleLbl="alignNode1" presStyleIdx="8" presStyleCnt="21"/>
      <dgm:spPr/>
    </dgm:pt>
    <dgm:pt modelId="{DAFBF418-9CF6-4ED6-BE57-E6DA6CA9CE4E}" type="pres">
      <dgm:prSet presAssocID="{D93CD364-503D-42E2-982D-2F354655E0DC}" presName="chevron3" presStyleLbl="alignNode1" presStyleIdx="9" presStyleCnt="21"/>
      <dgm:spPr/>
    </dgm:pt>
    <dgm:pt modelId="{C9BF3471-30EB-4B8F-AFB7-CE25591E1C0B}" type="pres">
      <dgm:prSet presAssocID="{D93CD364-503D-42E2-982D-2F354655E0DC}" presName="chevron4" presStyleLbl="alignNode1" presStyleIdx="10" presStyleCnt="21"/>
      <dgm:spPr/>
    </dgm:pt>
    <dgm:pt modelId="{E9133767-9ED6-496F-88A8-5D7685CFE43D}" type="pres">
      <dgm:prSet presAssocID="{D93CD364-503D-42E2-982D-2F354655E0DC}" presName="chevron5" presStyleLbl="alignNode1" presStyleIdx="11" presStyleCnt="21"/>
      <dgm:spPr/>
    </dgm:pt>
    <dgm:pt modelId="{C4BD6A53-482F-4C5E-BE79-BF22338718F2}" type="pres">
      <dgm:prSet presAssocID="{D93CD364-503D-42E2-982D-2F354655E0DC}" presName="chevron6" presStyleLbl="alignNode1" presStyleIdx="12" presStyleCnt="21"/>
      <dgm:spPr/>
    </dgm:pt>
    <dgm:pt modelId="{8C442715-E452-4B97-952F-8FBA9DF05A48}" type="pres">
      <dgm:prSet presAssocID="{D93CD364-503D-42E2-982D-2F354655E0DC}" presName="chevron7" presStyleLbl="alignNode1" presStyleIdx="13" presStyleCnt="21"/>
      <dgm:spPr/>
    </dgm:pt>
    <dgm:pt modelId="{33523D02-CA8E-417F-854D-B0AA5FEA8935}" type="pres">
      <dgm:prSet presAssocID="{D93CD364-503D-42E2-982D-2F354655E0DC}" presName="childtext" presStyleLbl="solidFgAcc1" presStyleIdx="1" presStyleCnt="3">
        <dgm:presLayoutVars>
          <dgm:chMax/>
          <dgm:chPref val="0"/>
          <dgm:bulletEnabled val="1"/>
        </dgm:presLayoutVars>
      </dgm:prSet>
      <dgm:spPr/>
      <dgm:t>
        <a:bodyPr/>
        <a:lstStyle/>
        <a:p>
          <a:endParaRPr lang="tr-TR"/>
        </a:p>
      </dgm:t>
    </dgm:pt>
    <dgm:pt modelId="{41E7778C-8948-47EB-9FF4-8E97A98FB57E}" type="pres">
      <dgm:prSet presAssocID="{A3C33511-0D5F-48D6-8488-95C520164D7F}" presName="sibTrans" presStyleCnt="0"/>
      <dgm:spPr/>
    </dgm:pt>
    <dgm:pt modelId="{907BE217-E491-45F6-9B31-3D3547EE60B6}" type="pres">
      <dgm:prSet presAssocID="{A4656865-AA4C-42C3-954D-ABA8F4F18A7C}" presName="parenttextcomposite" presStyleCnt="0"/>
      <dgm:spPr/>
    </dgm:pt>
    <dgm:pt modelId="{90CBFC91-0215-4B48-9DEE-61E4A7F67236}" type="pres">
      <dgm:prSet presAssocID="{A4656865-AA4C-42C3-954D-ABA8F4F18A7C}" presName="parenttext" presStyleLbl="revTx" presStyleIdx="2" presStyleCnt="3">
        <dgm:presLayoutVars>
          <dgm:chMax/>
          <dgm:chPref val="2"/>
          <dgm:bulletEnabled val="1"/>
        </dgm:presLayoutVars>
      </dgm:prSet>
      <dgm:spPr/>
      <dgm:t>
        <a:bodyPr/>
        <a:lstStyle/>
        <a:p>
          <a:endParaRPr lang="tr-TR"/>
        </a:p>
      </dgm:t>
    </dgm:pt>
    <dgm:pt modelId="{446A968A-F1D4-4A8E-8555-849900E52716}" type="pres">
      <dgm:prSet presAssocID="{A4656865-AA4C-42C3-954D-ABA8F4F18A7C}" presName="composite" presStyleCnt="0"/>
      <dgm:spPr/>
    </dgm:pt>
    <dgm:pt modelId="{6BC72CEB-6944-41C1-BDF7-AEA761135C58}" type="pres">
      <dgm:prSet presAssocID="{A4656865-AA4C-42C3-954D-ABA8F4F18A7C}" presName="chevron1" presStyleLbl="alignNode1" presStyleIdx="14" presStyleCnt="21"/>
      <dgm:spPr/>
    </dgm:pt>
    <dgm:pt modelId="{DB8F2A6E-4A3A-4494-80C1-F91F8F4D689B}" type="pres">
      <dgm:prSet presAssocID="{A4656865-AA4C-42C3-954D-ABA8F4F18A7C}" presName="chevron2" presStyleLbl="alignNode1" presStyleIdx="15" presStyleCnt="21"/>
      <dgm:spPr/>
    </dgm:pt>
    <dgm:pt modelId="{281B9F31-2D33-4B41-8BA8-165707161B3F}" type="pres">
      <dgm:prSet presAssocID="{A4656865-AA4C-42C3-954D-ABA8F4F18A7C}" presName="chevron3" presStyleLbl="alignNode1" presStyleIdx="16" presStyleCnt="21"/>
      <dgm:spPr/>
    </dgm:pt>
    <dgm:pt modelId="{2CF00917-ECCF-4957-B80E-BBC54EF0EAF4}" type="pres">
      <dgm:prSet presAssocID="{A4656865-AA4C-42C3-954D-ABA8F4F18A7C}" presName="chevron4" presStyleLbl="alignNode1" presStyleIdx="17" presStyleCnt="21"/>
      <dgm:spPr/>
    </dgm:pt>
    <dgm:pt modelId="{035AC8ED-B754-404A-A668-85D382E3BB23}" type="pres">
      <dgm:prSet presAssocID="{A4656865-AA4C-42C3-954D-ABA8F4F18A7C}" presName="chevron5" presStyleLbl="alignNode1" presStyleIdx="18" presStyleCnt="21"/>
      <dgm:spPr/>
    </dgm:pt>
    <dgm:pt modelId="{70513BC7-41DB-40CD-8D77-61C59E0A1E3D}" type="pres">
      <dgm:prSet presAssocID="{A4656865-AA4C-42C3-954D-ABA8F4F18A7C}" presName="chevron6" presStyleLbl="alignNode1" presStyleIdx="19" presStyleCnt="21"/>
      <dgm:spPr/>
    </dgm:pt>
    <dgm:pt modelId="{F73EA6CD-2ACF-4A11-9D3B-D2A64FD165B1}" type="pres">
      <dgm:prSet presAssocID="{A4656865-AA4C-42C3-954D-ABA8F4F18A7C}" presName="chevron7" presStyleLbl="alignNode1" presStyleIdx="20" presStyleCnt="21"/>
      <dgm:spPr/>
    </dgm:pt>
    <dgm:pt modelId="{327513E5-D8AE-4A8C-AA2C-1A2EB520E8E6}" type="pres">
      <dgm:prSet presAssocID="{A4656865-AA4C-42C3-954D-ABA8F4F18A7C}" presName="childtext" presStyleLbl="solidFgAcc1" presStyleIdx="2" presStyleCnt="3">
        <dgm:presLayoutVars>
          <dgm:chMax/>
          <dgm:chPref val="0"/>
          <dgm:bulletEnabled val="1"/>
        </dgm:presLayoutVars>
      </dgm:prSet>
      <dgm:spPr/>
      <dgm:t>
        <a:bodyPr/>
        <a:lstStyle/>
        <a:p>
          <a:endParaRPr lang="tr-TR"/>
        </a:p>
      </dgm:t>
    </dgm:pt>
  </dgm:ptLst>
  <dgm:cxnLst>
    <dgm:cxn modelId="{66FC8A2F-2D49-4EB3-AAAD-37D8621C92FF}" srcId="{84D11131-6800-4325-A2E7-4164D106BECD}" destId="{D93CD364-503D-42E2-982D-2F354655E0DC}" srcOrd="1" destOrd="0" parTransId="{A22BBF59-8C3A-488A-9E8C-0D19F4C89FD5}" sibTransId="{A3C33511-0D5F-48D6-8488-95C520164D7F}"/>
    <dgm:cxn modelId="{56CB7451-C9D6-4216-856B-83599DB44114}" srcId="{0D364FEE-31D9-4C7D-BC60-9A18BC069280}" destId="{F62D7346-9BE7-46B6-84E8-BA30F3679AA7}" srcOrd="0" destOrd="0" parTransId="{5D2A600F-18F4-4163-8584-21B4B656613F}" sibTransId="{21EE7F3E-C51E-4DB3-9672-9F619159357C}"/>
    <dgm:cxn modelId="{F7BD9F10-EE50-433E-BEDA-7D4CF2F6F09E}" srcId="{D93CD364-503D-42E2-982D-2F354655E0DC}" destId="{3483F54D-C890-448B-AED3-A5FA50A6AFF0}" srcOrd="0" destOrd="0" parTransId="{0A78604A-7745-4906-B979-6D9F861563C5}" sibTransId="{1ACBA7F7-425E-4C40-BFDF-50B735138585}"/>
    <dgm:cxn modelId="{E96C2318-5E05-4A83-BF73-7844CC010F45}" type="presOf" srcId="{84D11131-6800-4325-A2E7-4164D106BECD}" destId="{2CF31433-5D5E-4A9F-84D2-0D5EB1B051C7}" srcOrd="0" destOrd="0" presId="urn:microsoft.com/office/officeart/2008/layout/VerticalAccentList"/>
    <dgm:cxn modelId="{472D068F-EF70-49BC-A4C3-976E497F0CEA}" type="presOf" srcId="{0D364FEE-31D9-4C7D-BC60-9A18BC069280}" destId="{6AF3DECD-C80F-4913-8062-ADAF3A6A9F7E}" srcOrd="0" destOrd="0" presId="urn:microsoft.com/office/officeart/2008/layout/VerticalAccentList"/>
    <dgm:cxn modelId="{0CFA4B83-BB53-4C7B-9014-6FF5B9EEE341}" type="presOf" srcId="{3483F54D-C890-448B-AED3-A5FA50A6AFF0}" destId="{33523D02-CA8E-417F-854D-B0AA5FEA8935}" srcOrd="0" destOrd="0" presId="urn:microsoft.com/office/officeart/2008/layout/VerticalAccentList"/>
    <dgm:cxn modelId="{7EAB84B6-432A-47A4-BF19-DDACDD2B72C1}" type="presOf" srcId="{D93CD364-503D-42E2-982D-2F354655E0DC}" destId="{5F171060-13CC-4B52-8570-7765BCB194F8}" srcOrd="0" destOrd="0" presId="urn:microsoft.com/office/officeart/2008/layout/VerticalAccentList"/>
    <dgm:cxn modelId="{2379080E-8C00-4151-80A1-5781A9199EB0}" type="presOf" srcId="{F62D7346-9BE7-46B6-84E8-BA30F3679AA7}" destId="{68885D99-92B1-45E5-831B-6D956C4265EE}" srcOrd="0" destOrd="0" presId="urn:microsoft.com/office/officeart/2008/layout/VerticalAccentList"/>
    <dgm:cxn modelId="{714F4E87-423E-47E7-8419-F45DE1EAA81F}" type="presOf" srcId="{A4656865-AA4C-42C3-954D-ABA8F4F18A7C}" destId="{90CBFC91-0215-4B48-9DEE-61E4A7F67236}" srcOrd="0" destOrd="0" presId="urn:microsoft.com/office/officeart/2008/layout/VerticalAccentList"/>
    <dgm:cxn modelId="{D49FCD7D-C49D-4B59-BAE9-879C7A349457}" srcId="{84D11131-6800-4325-A2E7-4164D106BECD}" destId="{A4656865-AA4C-42C3-954D-ABA8F4F18A7C}" srcOrd="2" destOrd="0" parTransId="{59D72A9B-82DB-4046-97F3-43D6E589742F}" sibTransId="{DBB69320-FDE9-4B36-B4C4-C44D271D5934}"/>
    <dgm:cxn modelId="{D6A8DB18-75E5-4257-9C14-50F72649F8C3}" type="presOf" srcId="{E96A1206-7519-4E31-B163-F77DC61C6F15}" destId="{327513E5-D8AE-4A8C-AA2C-1A2EB520E8E6}" srcOrd="0" destOrd="0" presId="urn:microsoft.com/office/officeart/2008/layout/VerticalAccentList"/>
    <dgm:cxn modelId="{10EC6FBA-E759-49D3-8D47-818B1D218ACA}" srcId="{A4656865-AA4C-42C3-954D-ABA8F4F18A7C}" destId="{E96A1206-7519-4E31-B163-F77DC61C6F15}" srcOrd="0" destOrd="0" parTransId="{A889FDB3-5AE0-45E1-A219-E1F954D8FFA0}" sibTransId="{BE161ECE-D889-4C6B-8B99-68C5697F320C}"/>
    <dgm:cxn modelId="{A2BC6217-38CA-49D1-B39E-DAB8CDCE263D}" srcId="{84D11131-6800-4325-A2E7-4164D106BECD}" destId="{0D364FEE-31D9-4C7D-BC60-9A18BC069280}" srcOrd="0" destOrd="0" parTransId="{289FE2BE-78EF-48C9-90BE-297134FB23D8}" sibTransId="{F994B79C-02A8-4DE5-AD83-CDDF61BE95E3}"/>
    <dgm:cxn modelId="{78368713-3C70-485C-AABD-3C12B6D58CF8}" type="presParOf" srcId="{2CF31433-5D5E-4A9F-84D2-0D5EB1B051C7}" destId="{4717146D-EC96-4682-ABD7-09888DA014A4}" srcOrd="0" destOrd="0" presId="urn:microsoft.com/office/officeart/2008/layout/VerticalAccentList"/>
    <dgm:cxn modelId="{95E6E39D-E847-4828-AA46-620F58BE7252}" type="presParOf" srcId="{4717146D-EC96-4682-ABD7-09888DA014A4}" destId="{6AF3DECD-C80F-4913-8062-ADAF3A6A9F7E}" srcOrd="0" destOrd="0" presId="urn:microsoft.com/office/officeart/2008/layout/VerticalAccentList"/>
    <dgm:cxn modelId="{06F5F3CD-1539-40B3-912E-6D589DCA8B32}" type="presParOf" srcId="{2CF31433-5D5E-4A9F-84D2-0D5EB1B051C7}" destId="{461C9E51-56B7-4EC4-972A-43D35F3CAEDE}" srcOrd="1" destOrd="0" presId="urn:microsoft.com/office/officeart/2008/layout/VerticalAccentList"/>
    <dgm:cxn modelId="{BCB415E1-96C0-42E2-A10C-018EF4F391F6}" type="presParOf" srcId="{461C9E51-56B7-4EC4-972A-43D35F3CAEDE}" destId="{BF753D85-0A6D-4453-B9A9-A1E1FEF62118}" srcOrd="0" destOrd="0" presId="urn:microsoft.com/office/officeart/2008/layout/VerticalAccentList"/>
    <dgm:cxn modelId="{E69C1683-6B82-4801-8963-D5529ADA9C42}" type="presParOf" srcId="{461C9E51-56B7-4EC4-972A-43D35F3CAEDE}" destId="{3971EF98-B556-4637-917C-2A5A8B33A0AA}" srcOrd="1" destOrd="0" presId="urn:microsoft.com/office/officeart/2008/layout/VerticalAccentList"/>
    <dgm:cxn modelId="{138D6DD9-E35F-40DE-A898-72DF2BE0F29D}" type="presParOf" srcId="{461C9E51-56B7-4EC4-972A-43D35F3CAEDE}" destId="{D00644E4-39F3-44F4-94C1-B0E182BD743A}" srcOrd="2" destOrd="0" presId="urn:microsoft.com/office/officeart/2008/layout/VerticalAccentList"/>
    <dgm:cxn modelId="{75EFC8C5-EB45-49C8-A936-44D74761ED09}" type="presParOf" srcId="{461C9E51-56B7-4EC4-972A-43D35F3CAEDE}" destId="{7C8260CE-4ABA-4C6A-852A-18CFED48AC81}" srcOrd="3" destOrd="0" presId="urn:microsoft.com/office/officeart/2008/layout/VerticalAccentList"/>
    <dgm:cxn modelId="{3D24D097-8F3C-4B75-A04B-B91611B7D51D}" type="presParOf" srcId="{461C9E51-56B7-4EC4-972A-43D35F3CAEDE}" destId="{083B9DBA-1CA8-4F6E-9929-C52BA4982A28}" srcOrd="4" destOrd="0" presId="urn:microsoft.com/office/officeart/2008/layout/VerticalAccentList"/>
    <dgm:cxn modelId="{316AE604-44B7-4164-9BBB-84C59F530C21}" type="presParOf" srcId="{461C9E51-56B7-4EC4-972A-43D35F3CAEDE}" destId="{25FC6D8E-BBED-407E-B73B-50D4F1242223}" srcOrd="5" destOrd="0" presId="urn:microsoft.com/office/officeart/2008/layout/VerticalAccentList"/>
    <dgm:cxn modelId="{301B6883-1431-4FB0-A828-D0400C372A40}" type="presParOf" srcId="{461C9E51-56B7-4EC4-972A-43D35F3CAEDE}" destId="{F0727D57-F9CF-4A24-8ADB-736DEFEDF2EE}" srcOrd="6" destOrd="0" presId="urn:microsoft.com/office/officeart/2008/layout/VerticalAccentList"/>
    <dgm:cxn modelId="{A5D4708E-4B00-4556-87BA-0CC970348D94}" type="presParOf" srcId="{461C9E51-56B7-4EC4-972A-43D35F3CAEDE}" destId="{68885D99-92B1-45E5-831B-6D956C4265EE}" srcOrd="7" destOrd="0" presId="urn:microsoft.com/office/officeart/2008/layout/VerticalAccentList"/>
    <dgm:cxn modelId="{876832D1-7754-4E5A-8824-F85721891489}" type="presParOf" srcId="{2CF31433-5D5E-4A9F-84D2-0D5EB1B051C7}" destId="{44444B0E-1223-41EB-A407-A4B449D74E1D}" srcOrd="2" destOrd="0" presId="urn:microsoft.com/office/officeart/2008/layout/VerticalAccentList"/>
    <dgm:cxn modelId="{676B348C-B0EE-4B5E-8160-ABCA34FF819C}" type="presParOf" srcId="{2CF31433-5D5E-4A9F-84D2-0D5EB1B051C7}" destId="{17446A6C-C2E6-42B0-8375-0C2533F7AF1E}" srcOrd="3" destOrd="0" presId="urn:microsoft.com/office/officeart/2008/layout/VerticalAccentList"/>
    <dgm:cxn modelId="{F13FC9BA-2B3A-4EB1-B2D0-3A1AFB2E0B23}" type="presParOf" srcId="{17446A6C-C2E6-42B0-8375-0C2533F7AF1E}" destId="{5F171060-13CC-4B52-8570-7765BCB194F8}" srcOrd="0" destOrd="0" presId="urn:microsoft.com/office/officeart/2008/layout/VerticalAccentList"/>
    <dgm:cxn modelId="{27CE22A5-8144-44EC-A079-3637F2737806}" type="presParOf" srcId="{2CF31433-5D5E-4A9F-84D2-0D5EB1B051C7}" destId="{257B5C09-346E-43BE-9B51-DC80711E15F8}" srcOrd="4" destOrd="0" presId="urn:microsoft.com/office/officeart/2008/layout/VerticalAccentList"/>
    <dgm:cxn modelId="{460EC64D-D9CC-439E-8797-FB04EB243532}" type="presParOf" srcId="{257B5C09-346E-43BE-9B51-DC80711E15F8}" destId="{7A04C8E2-BA6F-4DB7-97CB-B37FA0B556B2}" srcOrd="0" destOrd="0" presId="urn:microsoft.com/office/officeart/2008/layout/VerticalAccentList"/>
    <dgm:cxn modelId="{DF82117F-4AA9-4955-92F0-82119339FA70}" type="presParOf" srcId="{257B5C09-346E-43BE-9B51-DC80711E15F8}" destId="{4F6F429E-9DCD-4EB1-B69A-D31043BC8175}" srcOrd="1" destOrd="0" presId="urn:microsoft.com/office/officeart/2008/layout/VerticalAccentList"/>
    <dgm:cxn modelId="{43D76E5A-C739-4DFE-92C1-B590D804C1F5}" type="presParOf" srcId="{257B5C09-346E-43BE-9B51-DC80711E15F8}" destId="{DAFBF418-9CF6-4ED6-BE57-E6DA6CA9CE4E}" srcOrd="2" destOrd="0" presId="urn:microsoft.com/office/officeart/2008/layout/VerticalAccentList"/>
    <dgm:cxn modelId="{DB8BDD32-DDD6-45E5-9467-8DF94F8AB867}" type="presParOf" srcId="{257B5C09-346E-43BE-9B51-DC80711E15F8}" destId="{C9BF3471-30EB-4B8F-AFB7-CE25591E1C0B}" srcOrd="3" destOrd="0" presId="urn:microsoft.com/office/officeart/2008/layout/VerticalAccentList"/>
    <dgm:cxn modelId="{3B83E231-80AB-4308-8B6D-E996F633434D}" type="presParOf" srcId="{257B5C09-346E-43BE-9B51-DC80711E15F8}" destId="{E9133767-9ED6-496F-88A8-5D7685CFE43D}" srcOrd="4" destOrd="0" presId="urn:microsoft.com/office/officeart/2008/layout/VerticalAccentList"/>
    <dgm:cxn modelId="{B1331AA1-3646-445D-9EC7-79957C2A19A0}" type="presParOf" srcId="{257B5C09-346E-43BE-9B51-DC80711E15F8}" destId="{C4BD6A53-482F-4C5E-BE79-BF22338718F2}" srcOrd="5" destOrd="0" presId="urn:microsoft.com/office/officeart/2008/layout/VerticalAccentList"/>
    <dgm:cxn modelId="{769EA0AD-E7E0-425D-99FC-CD3E64091033}" type="presParOf" srcId="{257B5C09-346E-43BE-9B51-DC80711E15F8}" destId="{8C442715-E452-4B97-952F-8FBA9DF05A48}" srcOrd="6" destOrd="0" presId="urn:microsoft.com/office/officeart/2008/layout/VerticalAccentList"/>
    <dgm:cxn modelId="{3D3265F7-6870-4D1E-9B6C-32973E5DD109}" type="presParOf" srcId="{257B5C09-346E-43BE-9B51-DC80711E15F8}" destId="{33523D02-CA8E-417F-854D-B0AA5FEA8935}" srcOrd="7" destOrd="0" presId="urn:microsoft.com/office/officeart/2008/layout/VerticalAccentList"/>
    <dgm:cxn modelId="{685CF418-9625-4347-8D5B-E5BDA56264F9}" type="presParOf" srcId="{2CF31433-5D5E-4A9F-84D2-0D5EB1B051C7}" destId="{41E7778C-8948-47EB-9FF4-8E97A98FB57E}" srcOrd="5" destOrd="0" presId="urn:microsoft.com/office/officeart/2008/layout/VerticalAccentList"/>
    <dgm:cxn modelId="{67C8B72A-6A13-4E44-8357-7CBDF651A315}" type="presParOf" srcId="{2CF31433-5D5E-4A9F-84D2-0D5EB1B051C7}" destId="{907BE217-E491-45F6-9B31-3D3547EE60B6}" srcOrd="6" destOrd="0" presId="urn:microsoft.com/office/officeart/2008/layout/VerticalAccentList"/>
    <dgm:cxn modelId="{1E8AE67F-8932-4681-8B36-14D301021F3F}" type="presParOf" srcId="{907BE217-E491-45F6-9B31-3D3547EE60B6}" destId="{90CBFC91-0215-4B48-9DEE-61E4A7F67236}" srcOrd="0" destOrd="0" presId="urn:microsoft.com/office/officeart/2008/layout/VerticalAccentList"/>
    <dgm:cxn modelId="{C487EB76-FB46-484C-AAA6-A352E6183EDE}" type="presParOf" srcId="{2CF31433-5D5E-4A9F-84D2-0D5EB1B051C7}" destId="{446A968A-F1D4-4A8E-8555-849900E52716}" srcOrd="7" destOrd="0" presId="urn:microsoft.com/office/officeart/2008/layout/VerticalAccentList"/>
    <dgm:cxn modelId="{A9F172CD-9A72-4EBF-87EB-24C2FB2E28C1}" type="presParOf" srcId="{446A968A-F1D4-4A8E-8555-849900E52716}" destId="{6BC72CEB-6944-41C1-BDF7-AEA761135C58}" srcOrd="0" destOrd="0" presId="urn:microsoft.com/office/officeart/2008/layout/VerticalAccentList"/>
    <dgm:cxn modelId="{5103BFCF-21BA-4749-A010-F381467D4BDD}" type="presParOf" srcId="{446A968A-F1D4-4A8E-8555-849900E52716}" destId="{DB8F2A6E-4A3A-4494-80C1-F91F8F4D689B}" srcOrd="1" destOrd="0" presId="urn:microsoft.com/office/officeart/2008/layout/VerticalAccentList"/>
    <dgm:cxn modelId="{E210AD4B-5AA3-4204-8559-A74E0E3949E6}" type="presParOf" srcId="{446A968A-F1D4-4A8E-8555-849900E52716}" destId="{281B9F31-2D33-4B41-8BA8-165707161B3F}" srcOrd="2" destOrd="0" presId="urn:microsoft.com/office/officeart/2008/layout/VerticalAccentList"/>
    <dgm:cxn modelId="{AA663E9D-ACF4-4322-8894-038113C18973}" type="presParOf" srcId="{446A968A-F1D4-4A8E-8555-849900E52716}" destId="{2CF00917-ECCF-4957-B80E-BBC54EF0EAF4}" srcOrd="3" destOrd="0" presId="urn:microsoft.com/office/officeart/2008/layout/VerticalAccentList"/>
    <dgm:cxn modelId="{D75F98E9-1181-4501-A349-C4B3F2C8D635}" type="presParOf" srcId="{446A968A-F1D4-4A8E-8555-849900E52716}" destId="{035AC8ED-B754-404A-A668-85D382E3BB23}" srcOrd="4" destOrd="0" presId="urn:microsoft.com/office/officeart/2008/layout/VerticalAccentList"/>
    <dgm:cxn modelId="{96E8EBA4-42BD-4916-998F-1A45D8698D5A}" type="presParOf" srcId="{446A968A-F1D4-4A8E-8555-849900E52716}" destId="{70513BC7-41DB-40CD-8D77-61C59E0A1E3D}" srcOrd="5" destOrd="0" presId="urn:microsoft.com/office/officeart/2008/layout/VerticalAccentList"/>
    <dgm:cxn modelId="{B7602011-EDAD-4010-80DC-06D50A362814}" type="presParOf" srcId="{446A968A-F1D4-4A8E-8555-849900E52716}" destId="{F73EA6CD-2ACF-4A11-9D3B-D2A64FD165B1}" srcOrd="6" destOrd="0" presId="urn:microsoft.com/office/officeart/2008/layout/VerticalAccentList"/>
    <dgm:cxn modelId="{3E4EB5A3-9BA5-4809-9765-5102EAAB36B7}" type="presParOf" srcId="{446A968A-F1D4-4A8E-8555-849900E52716}" destId="{327513E5-D8AE-4A8C-AA2C-1A2EB520E8E6}"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simple4" qsCatId="simple" csTypeId="urn:microsoft.com/office/officeart/2005/8/colors/accent6_1" csCatId="accent6" phldr="1"/>
      <dgm:spPr/>
      <dgm:t>
        <a:bodyPr/>
        <a:lstStyle/>
        <a:p>
          <a:endParaRPr lang="tr-TR"/>
        </a:p>
      </dgm:t>
    </dgm:pt>
    <dgm:pt modelId="{5EBC93A8-DE81-41BD-AA39-B3841BB37F53}">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OKUMA</a:t>
          </a:r>
        </a:p>
        <a:p>
          <a:r>
            <a:rPr lang="tr-TR" sz="1800" dirty="0" err="1" smtClean="0">
              <a:effectLst>
                <a:outerShdw blurRad="38100" dist="38100" dir="2700000" algn="tl">
                  <a:srgbClr val="000000">
                    <a:alpha val="43137"/>
                  </a:srgbClr>
                </a:outerShdw>
              </a:effectLst>
              <a:latin typeface="Cambria" pitchFamily="18" charset="0"/>
            </a:rPr>
            <a:t>Disleksi</a:t>
          </a:r>
          <a:r>
            <a:rPr lang="tr-TR" sz="1800" dirty="0" smtClean="0">
              <a:effectLst>
                <a:outerShdw blurRad="38100" dist="38100" dir="2700000" algn="tl">
                  <a:srgbClr val="000000">
                    <a:alpha val="43137"/>
                  </a:srgbClr>
                </a:outerShdw>
              </a:effectLst>
              <a:latin typeface="Cambria" pitchFamily="18" charset="0"/>
            </a:rPr>
            <a:t> bir okuma güçlüğü terimidir. Harf tanıma ve heceleme de sürekli güçlükler</a:t>
          </a:r>
          <a:endParaRPr lang="tr-TR" sz="1800" dirty="0">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ANLAMA</a:t>
          </a:r>
        </a:p>
        <a:p>
          <a:r>
            <a:rPr lang="tr-TR" sz="1800" dirty="0" smtClean="0">
              <a:effectLst>
                <a:outerShdw blurRad="38100" dist="38100" dir="2700000" algn="tl">
                  <a:srgbClr val="000000">
                    <a:alpha val="43137"/>
                  </a:srgbClr>
                </a:outerShdw>
              </a:effectLst>
              <a:latin typeface="Cambria" pitchFamily="18" charset="0"/>
            </a:rPr>
            <a:t>Okuduğunu anlama , ana fikir bulma, sonuç çıkarma işlemlerinde güçlükler</a:t>
          </a:r>
          <a:endParaRPr lang="tr-TR" sz="180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32FCCA1-2E3E-4525-9ABC-462339FE0FC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YAZMA</a:t>
          </a:r>
        </a:p>
        <a:p>
          <a:r>
            <a:rPr lang="tr-TR" sz="1800" dirty="0" smtClean="0">
              <a:effectLst>
                <a:outerShdw blurRad="38100" dist="38100" dir="2700000" algn="tl">
                  <a:srgbClr val="000000">
                    <a:alpha val="43137"/>
                  </a:srgbClr>
                </a:outerShdw>
              </a:effectLst>
              <a:latin typeface="Cambria" pitchFamily="18" charset="0"/>
            </a:rPr>
            <a:t>Okumayla alakalı olarak yazmada da güçlükler yaşanabilir. Kelimeleri yanlış yazma, harfleri ters yazma vb.</a:t>
          </a:r>
          <a:endParaRPr lang="tr-TR" sz="1800" dirty="0">
            <a:effectLst>
              <a:outerShdw blurRad="38100" dist="38100" dir="2700000" algn="tl">
                <a:srgbClr val="000000">
                  <a:alpha val="43137"/>
                </a:srgbClr>
              </a:outerShdw>
            </a:effectLst>
            <a:latin typeface="Cambria" pitchFamily="18" charset="0"/>
          </a:endParaRPr>
        </a:p>
      </dgm:t>
    </dgm:pt>
    <dgm:pt modelId="{A3A58576-A542-4FF4-9DBA-423B5CC9B20F}" type="parTrans" cxnId="{CC7C8572-40FC-4F99-B9E7-337336982ED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0564CAA-EFB3-4EC9-BBF0-CF314509B804}" type="sibTrans" cxnId="{CC7C8572-40FC-4F99-B9E7-337336982ED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DBD1A60-AFB4-49B0-8812-A6CAF5AFF7B7}">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58BB76E3-6D40-4503-9263-CFBCB22C11CE}" type="parTrans" cxnId="{13D165B8-6E71-494A-8313-D16BB810073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52948A3-791C-4F50-8250-E8A2A64D11FA}" type="sibTrans" cxnId="{13D165B8-6E71-494A-8313-D16BB810073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A7D0F57-AE2F-4EDE-8F72-0DDACCB602F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MATEMATİK</a:t>
          </a:r>
        </a:p>
        <a:p>
          <a:r>
            <a:rPr lang="tr-TR" sz="1800" dirty="0" smtClean="0">
              <a:effectLst>
                <a:outerShdw blurRad="38100" dist="38100" dir="2700000" algn="tl">
                  <a:srgbClr val="000000">
                    <a:alpha val="43137"/>
                  </a:srgbClr>
                </a:outerShdw>
              </a:effectLst>
              <a:latin typeface="Cambria" pitchFamily="18" charset="0"/>
            </a:rPr>
            <a:t>Aritmetik işlem yetersizliği </a:t>
          </a:r>
          <a:r>
            <a:rPr lang="tr-TR" sz="1800" dirty="0" err="1" smtClean="0">
              <a:effectLst>
                <a:outerShdw blurRad="38100" dist="38100" dir="2700000" algn="tl">
                  <a:srgbClr val="000000">
                    <a:alpha val="43137"/>
                  </a:srgbClr>
                </a:outerShdw>
              </a:effectLst>
              <a:latin typeface="Cambria" pitchFamily="18" charset="0"/>
            </a:rPr>
            <a:t>dyscalcula</a:t>
          </a:r>
          <a:r>
            <a:rPr lang="tr-TR" sz="1800" dirty="0" smtClean="0">
              <a:effectLst>
                <a:outerShdw blurRad="38100" dist="38100" dir="2700000" algn="tl">
                  <a:srgbClr val="000000">
                    <a:alpha val="43137"/>
                  </a:srgbClr>
                </a:outerShdw>
              </a:effectLst>
              <a:latin typeface="Cambria" pitchFamily="18" charset="0"/>
            </a:rPr>
            <a:t> olarak bilinir. Sayı kavramını ve sistemini anlamada yetersizlik</a:t>
          </a:r>
          <a:endParaRPr lang="tr-TR" sz="1800" dirty="0">
            <a:effectLst>
              <a:outerShdw blurRad="38100" dist="38100" dir="2700000" algn="tl">
                <a:srgbClr val="000000">
                  <a:alpha val="43137"/>
                </a:srgbClr>
              </a:outerShdw>
            </a:effectLst>
            <a:latin typeface="Cambria" pitchFamily="18" charset="0"/>
          </a:endParaRPr>
        </a:p>
      </dgm:t>
    </dgm:pt>
    <dgm:pt modelId="{3B8B28E9-881B-4047-A4B2-3DE349341427}" type="parTrans" cxnId="{55A1E24E-E221-4C97-9556-A596082F9E86}">
      <dgm:prSet/>
      <dgm:spPr/>
      <dgm:t>
        <a:bodyPr/>
        <a:lstStyle/>
        <a:p>
          <a:endParaRPr lang="tr-TR" sz="1800">
            <a:effectLst>
              <a:outerShdw blurRad="38100" dist="38100" dir="2700000" algn="tl">
                <a:srgbClr val="000000">
                  <a:alpha val="43137"/>
                </a:srgbClr>
              </a:outerShdw>
            </a:effectLst>
          </a:endParaRPr>
        </a:p>
      </dgm:t>
    </dgm:pt>
    <dgm:pt modelId="{D065F6F5-DF65-4126-9EDF-4F5A343EF455}" type="sibTrans" cxnId="{55A1E24E-E221-4C97-9556-A596082F9E86}">
      <dgm:prSet/>
      <dgm:spPr/>
      <dgm:t>
        <a:bodyPr/>
        <a:lstStyle/>
        <a:p>
          <a:endParaRPr lang="tr-TR" sz="1800">
            <a:effectLst>
              <a:outerShdw blurRad="38100" dist="38100" dir="2700000" algn="tl">
                <a:srgbClr val="000000">
                  <a:alpha val="43137"/>
                </a:srgbClr>
              </a:outerShdw>
            </a:effectLst>
          </a:endParaRPr>
        </a:p>
      </dgm:t>
    </dgm:pt>
    <dgm:pt modelId="{CC0EA77F-455C-4358-B23C-A2F8DFA445A9}">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4EECAC43-FEA7-4AF7-8ADD-D8CE045D63EC}" type="parTrans" cxnId="{5E7217AF-69AC-4359-B459-CEA97529CFFB}">
      <dgm:prSet/>
      <dgm:spPr/>
      <dgm:t>
        <a:bodyPr/>
        <a:lstStyle/>
        <a:p>
          <a:endParaRPr lang="tr-TR" sz="1800">
            <a:effectLst>
              <a:outerShdw blurRad="38100" dist="38100" dir="2700000" algn="tl">
                <a:srgbClr val="000000">
                  <a:alpha val="43137"/>
                </a:srgbClr>
              </a:outerShdw>
            </a:effectLst>
          </a:endParaRPr>
        </a:p>
      </dgm:t>
    </dgm:pt>
    <dgm:pt modelId="{86617D27-61EB-4F08-92F2-1EA894A345B5}" type="sibTrans" cxnId="{5E7217AF-69AC-4359-B459-CEA97529CFFB}">
      <dgm:prSet/>
      <dgm:spPr/>
      <dgm:t>
        <a:bodyPr/>
        <a:lstStyle/>
        <a:p>
          <a:endParaRPr lang="tr-TR" sz="1800">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4">
        <dgm:presLayoutVars>
          <dgm:bulletEnabled val="1"/>
        </dgm:presLayoutVars>
      </dgm:prSet>
      <dgm:spPr>
        <a:prstGeom prst="parallelogram">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4" custScaleX="109998">
        <dgm:presLayoutVars>
          <dgm:bulletEnabled val="1"/>
        </dgm:presLayoutVars>
      </dgm:prSet>
      <dgm:spPr>
        <a:prstGeom prst="parallelogram">
          <a:avLst/>
        </a:prstGeom>
      </dgm:spPr>
      <dgm:t>
        <a:bodyPr/>
        <a:lstStyle/>
        <a:p>
          <a:endParaRPr lang="tr-TR"/>
        </a:p>
      </dgm:t>
    </dgm:pt>
    <dgm:pt modelId="{6B0F2581-C050-4062-851E-80D56838710D}" type="pres">
      <dgm:prSet presAssocID="{C1BE6A20-0FDA-4CA2-AF31-DF12BD664CF9}" presName="sibTrans" presStyleCnt="0"/>
      <dgm:spPr/>
    </dgm:pt>
    <dgm:pt modelId="{EB29A462-501D-481B-9D5D-5EAFF2D77EB9}" type="pres">
      <dgm:prSet presAssocID="{A32FCCA1-2E3E-4525-9ABC-462339FE0FC6}" presName="node" presStyleLbl="node1" presStyleIdx="2" presStyleCnt="4">
        <dgm:presLayoutVars>
          <dgm:bulletEnabled val="1"/>
        </dgm:presLayoutVars>
      </dgm:prSet>
      <dgm:spPr>
        <a:prstGeom prst="parallelogram">
          <a:avLst/>
        </a:prstGeom>
      </dgm:spPr>
      <dgm:t>
        <a:bodyPr/>
        <a:lstStyle/>
        <a:p>
          <a:endParaRPr lang="tr-TR"/>
        </a:p>
      </dgm:t>
    </dgm:pt>
    <dgm:pt modelId="{7E5117AE-D49D-4429-AC36-098D59916B7C}" type="pres">
      <dgm:prSet presAssocID="{E0564CAA-EFB3-4EC9-BBF0-CF314509B804}" presName="sibTrans" presStyleCnt="0"/>
      <dgm:spPr/>
    </dgm:pt>
    <dgm:pt modelId="{9EE58FD8-58A1-499D-A824-48AB5BBB9636}" type="pres">
      <dgm:prSet presAssocID="{1A7D0F57-AE2F-4EDE-8F72-0DDACCB602FD}" presName="node" presStyleLbl="node1" presStyleIdx="3" presStyleCnt="4" custScaleX="106933">
        <dgm:presLayoutVars>
          <dgm:bulletEnabled val="1"/>
        </dgm:presLayoutVars>
      </dgm:prSet>
      <dgm:spPr>
        <a:prstGeom prst="parallelogram">
          <a:avLst/>
        </a:prstGeom>
      </dgm:spPr>
      <dgm:t>
        <a:bodyPr/>
        <a:lstStyle/>
        <a:p>
          <a:endParaRPr lang="tr-TR"/>
        </a:p>
      </dgm:t>
    </dgm:pt>
  </dgm:ptLst>
  <dgm:cxnLst>
    <dgm:cxn modelId="{CC7C8572-40FC-4F99-B9E7-337336982EDF}" srcId="{128ED31A-A8CF-434A-BED1-F4718ACDAA2E}" destId="{A32FCCA1-2E3E-4525-9ABC-462339FE0FC6}" srcOrd="2" destOrd="0" parTransId="{A3A58576-A542-4FF4-9DBA-423B5CC9B20F}" sibTransId="{E0564CAA-EFB3-4EC9-BBF0-CF314509B804}"/>
    <dgm:cxn modelId="{A1C54ADD-A48F-4B98-B158-51086A05AC79}" srcId="{128ED31A-A8CF-434A-BED1-F4718ACDAA2E}" destId="{366C6199-E41C-4900-978C-BD4A6C18AD28}" srcOrd="1" destOrd="0" parTransId="{A529B946-F57D-4B86-8B62-C6369FC47339}" sibTransId="{C1BE6A20-0FDA-4CA2-AF31-DF12BD664CF9}"/>
    <dgm:cxn modelId="{5E7217AF-69AC-4359-B459-CEA97529CFFB}" srcId="{1A7D0F57-AE2F-4EDE-8F72-0DDACCB602FD}" destId="{CC0EA77F-455C-4358-B23C-A2F8DFA445A9}" srcOrd="0" destOrd="0" parTransId="{4EECAC43-FEA7-4AF7-8ADD-D8CE045D63EC}" sibTransId="{86617D27-61EB-4F08-92F2-1EA894A345B5}"/>
    <dgm:cxn modelId="{14E94FD2-40E4-4890-875F-A9176529C0B1}" type="presOf" srcId="{366C6199-E41C-4900-978C-BD4A6C18AD28}" destId="{D9A6ABC7-F5DE-4273-9F3A-EC4E4F8AD71B}" srcOrd="0" destOrd="0" presId="urn:microsoft.com/office/officeart/2005/8/layout/hList6"/>
    <dgm:cxn modelId="{2E67DEEE-1CED-4346-AC97-80B7DB3979FE}" type="presOf" srcId="{5EBC93A8-DE81-41BD-AA39-B3841BB37F53}" destId="{17851B9F-D783-4A4D-BF94-E541B66E987F}" srcOrd="0" destOrd="0" presId="urn:microsoft.com/office/officeart/2005/8/layout/hList6"/>
    <dgm:cxn modelId="{3053FC64-886C-430E-852E-AE98D3C30E04}" type="presOf" srcId="{A32FCCA1-2E3E-4525-9ABC-462339FE0FC6}" destId="{EB29A462-501D-481B-9D5D-5EAFF2D77EB9}" srcOrd="0" destOrd="0" presId="urn:microsoft.com/office/officeart/2005/8/layout/hList6"/>
    <dgm:cxn modelId="{55A1E24E-E221-4C97-9556-A596082F9E86}" srcId="{128ED31A-A8CF-434A-BED1-F4718ACDAA2E}" destId="{1A7D0F57-AE2F-4EDE-8F72-0DDACCB602FD}" srcOrd="3" destOrd="0" parTransId="{3B8B28E9-881B-4047-A4B2-3DE349341427}" sibTransId="{D065F6F5-DF65-4126-9EDF-4F5A343EF455}"/>
    <dgm:cxn modelId="{13D165B8-6E71-494A-8313-D16BB8100733}" srcId="{A32FCCA1-2E3E-4525-9ABC-462339FE0FC6}" destId="{0DBD1A60-AFB4-49B0-8812-A6CAF5AFF7B7}" srcOrd="0" destOrd="0" parTransId="{58BB76E3-6D40-4503-9263-CFBCB22C11CE}" sibTransId="{F52948A3-791C-4F50-8250-E8A2A64D11FA}"/>
    <dgm:cxn modelId="{3BF91EFB-933C-4D59-9C4A-AA959C01A299}" srcId="{128ED31A-A8CF-434A-BED1-F4718ACDAA2E}" destId="{5EBC93A8-DE81-41BD-AA39-B3841BB37F53}" srcOrd="0" destOrd="0" parTransId="{749E8DFE-2652-4730-87D7-0C632E9282E7}" sibTransId="{08F75362-FFF8-4AE4-91FE-3E2FBA4260E4}"/>
    <dgm:cxn modelId="{4B12FD79-BF55-47CD-A946-50422578708C}" type="presOf" srcId="{0DBD1A60-AFB4-49B0-8812-A6CAF5AFF7B7}" destId="{EB29A462-501D-481B-9D5D-5EAFF2D77EB9}" srcOrd="0" destOrd="1" presId="urn:microsoft.com/office/officeart/2005/8/layout/hList6"/>
    <dgm:cxn modelId="{4DBF6D12-A2E8-4524-BDEC-F67F80A823B6}" type="presOf" srcId="{1A7D0F57-AE2F-4EDE-8F72-0DDACCB602FD}" destId="{9EE58FD8-58A1-499D-A824-48AB5BBB9636}" srcOrd="0" destOrd="0" presId="urn:microsoft.com/office/officeart/2005/8/layout/hList6"/>
    <dgm:cxn modelId="{70A425B3-2D4A-45BD-AA5C-FC8E7DE60B66}" type="presOf" srcId="{CC0EA77F-455C-4358-B23C-A2F8DFA445A9}" destId="{9EE58FD8-58A1-499D-A824-48AB5BBB9636}" srcOrd="0" destOrd="1" presId="urn:microsoft.com/office/officeart/2005/8/layout/hList6"/>
    <dgm:cxn modelId="{9CAADE16-E5E9-4B2C-8430-79E4EFE0F99F}" type="presOf" srcId="{128ED31A-A8CF-434A-BED1-F4718ACDAA2E}" destId="{10A733DF-B369-4644-8266-AFDDBFE23B6F}" srcOrd="0" destOrd="0" presId="urn:microsoft.com/office/officeart/2005/8/layout/hList6"/>
    <dgm:cxn modelId="{6990D6F8-D0A5-402E-9ECA-01261C7AEC51}" type="presParOf" srcId="{10A733DF-B369-4644-8266-AFDDBFE23B6F}" destId="{17851B9F-D783-4A4D-BF94-E541B66E987F}" srcOrd="0" destOrd="0" presId="urn:microsoft.com/office/officeart/2005/8/layout/hList6"/>
    <dgm:cxn modelId="{BD05314C-154B-4E4B-8929-1566E4DFB0D2}" type="presParOf" srcId="{10A733DF-B369-4644-8266-AFDDBFE23B6F}" destId="{3C684EAF-E9C8-4E8A-AF8B-622572915B04}" srcOrd="1" destOrd="0" presId="urn:microsoft.com/office/officeart/2005/8/layout/hList6"/>
    <dgm:cxn modelId="{270B20AF-22D9-4723-9F1F-CCAE67C3C2F8}" type="presParOf" srcId="{10A733DF-B369-4644-8266-AFDDBFE23B6F}" destId="{D9A6ABC7-F5DE-4273-9F3A-EC4E4F8AD71B}" srcOrd="2" destOrd="0" presId="urn:microsoft.com/office/officeart/2005/8/layout/hList6"/>
    <dgm:cxn modelId="{6725D617-6B84-4C21-8827-1D3BF7FE4F12}" type="presParOf" srcId="{10A733DF-B369-4644-8266-AFDDBFE23B6F}" destId="{6B0F2581-C050-4062-851E-80D56838710D}" srcOrd="3" destOrd="0" presId="urn:microsoft.com/office/officeart/2005/8/layout/hList6"/>
    <dgm:cxn modelId="{01F4DFEA-246E-4F3C-89DD-8B54AC23624D}" type="presParOf" srcId="{10A733DF-B369-4644-8266-AFDDBFE23B6F}" destId="{EB29A462-501D-481B-9D5D-5EAFF2D77EB9}" srcOrd="4" destOrd="0" presId="urn:microsoft.com/office/officeart/2005/8/layout/hList6"/>
    <dgm:cxn modelId="{1F1BB6D5-B45D-464E-917F-20D3CE452796}" type="presParOf" srcId="{10A733DF-B369-4644-8266-AFDDBFE23B6F}" destId="{7E5117AE-D49D-4429-AC36-098D59916B7C}" srcOrd="5" destOrd="0" presId="urn:microsoft.com/office/officeart/2005/8/layout/hList6"/>
    <dgm:cxn modelId="{7254C90A-770D-4DBF-8EE3-336BFA55F30A}" type="presParOf" srcId="{10A733DF-B369-4644-8266-AFDDBFE23B6F}" destId="{9EE58FD8-58A1-499D-A824-48AB5BBB963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4_4" csCatId="accent4"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Dilin biçim, içerik, kullanım bileşenlerinde problem, ne, nerede, niçin gibi soruları pasif ve olumsuz yapıları yorumlamakta güçlük, mecaz dili ve çok anlamlı kelimeleri yorumlamada problemler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Bu tip problemler soyut düşünme modellerindeki güçlükten kaynaklanır. Sözel olmayan dili anlama, diyalog başlatma ve sürdürme, izlemede yetersizlik gösterirler.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dgm:presLayoutVars>
          <dgm:bulletEnabled val="1"/>
        </dgm:presLayoutVars>
      </dgm:prSet>
      <dgm:spPr>
        <a:prstGeom prst="cloudCallout">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109998">
        <dgm:presLayoutVars>
          <dgm:bulletEnabled val="1"/>
        </dgm:presLayoutVars>
      </dgm:prSet>
      <dgm:spPr>
        <a:prstGeom prst="cloudCallout">
          <a:avLst/>
        </a:prstGeom>
      </dgm:spPr>
      <dgm:t>
        <a:bodyPr/>
        <a:lstStyle/>
        <a:p>
          <a:endParaRPr lang="tr-TR"/>
        </a:p>
      </dgm:t>
    </dgm:pt>
  </dgm:ptLst>
  <dgm:cxnLst>
    <dgm:cxn modelId="{26F9A00E-AAF3-4E20-ACC0-12A6EE04EC3B}" type="presOf" srcId="{5EBC93A8-DE81-41BD-AA39-B3841BB37F53}" destId="{17851B9F-D783-4A4D-BF94-E541B66E987F}" srcOrd="0" destOrd="0" presId="urn:microsoft.com/office/officeart/2005/8/layout/hList6"/>
    <dgm:cxn modelId="{DA8D6CB6-A8AA-4112-8FE3-5186A7192C1B}" type="presOf" srcId="{128ED31A-A8CF-434A-BED1-F4718ACDAA2E}" destId="{10A733DF-B369-4644-8266-AFDDBFE23B6F}"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2EDF7B67-7D10-4349-B3E4-CA7FA850D30A}" type="presOf" srcId="{366C6199-E41C-4900-978C-BD4A6C18AD28}" destId="{D9A6ABC7-F5DE-4273-9F3A-EC4E4F8AD71B}"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5C07989B-6951-4AF4-A59A-0CB77C29BFAF}" type="presParOf" srcId="{10A733DF-B369-4644-8266-AFDDBFE23B6F}" destId="{17851B9F-D783-4A4D-BF94-E541B66E987F}" srcOrd="0" destOrd="0" presId="urn:microsoft.com/office/officeart/2005/8/layout/hList6"/>
    <dgm:cxn modelId="{6ABD6B2E-8220-44C2-A3F5-2C3028A46FCE}" type="presParOf" srcId="{10A733DF-B369-4644-8266-AFDDBFE23B6F}" destId="{3C684EAF-E9C8-4E8A-AF8B-622572915B04}" srcOrd="1" destOrd="0" presId="urn:microsoft.com/office/officeart/2005/8/layout/hList6"/>
    <dgm:cxn modelId="{CF606724-CEB5-4A77-8AED-9336658BAD77}"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3_4" csCatId="accent3"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Güdülenme, bireyin davranışlarını harekete geçirmesini ve davranışlarını yönlendirmesini sağlayan bir dürtüdür. Öğrenme güçlüğü olan öğrenciler kendilerine olan inançlarını yitirirler.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Onlar için başarısızlık daha fazla çalışmaya işaret etmemektedir. Daha başarılı olmak için çaba harcamazlar. Bunların nedeni, başarılarını şans, arkadaş veya öğretmen yardımına bağlamalarıdır.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pentagon">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pentagon">
          <a:avLst/>
        </a:prstGeom>
      </dgm:spPr>
      <dgm:t>
        <a:bodyPr/>
        <a:lstStyle/>
        <a:p>
          <a:endParaRPr lang="tr-TR"/>
        </a:p>
      </dgm:t>
    </dgm:pt>
  </dgm:ptLst>
  <dgm:cxnLst>
    <dgm:cxn modelId="{A1C54ADD-A48F-4B98-B158-51086A05AC79}" srcId="{128ED31A-A8CF-434A-BED1-F4718ACDAA2E}" destId="{366C6199-E41C-4900-978C-BD4A6C18AD28}" srcOrd="1" destOrd="0" parTransId="{A529B946-F57D-4B86-8B62-C6369FC47339}" sibTransId="{C1BE6A20-0FDA-4CA2-AF31-DF12BD664CF9}"/>
    <dgm:cxn modelId="{B6E80AD3-5042-4214-909E-D5800D1774E8}" type="presOf" srcId="{366C6199-E41C-4900-978C-BD4A6C18AD28}" destId="{D9A6ABC7-F5DE-4273-9F3A-EC4E4F8AD71B}" srcOrd="0" destOrd="0" presId="urn:microsoft.com/office/officeart/2005/8/layout/hList6"/>
    <dgm:cxn modelId="{BFFFCBC6-8CA7-44C3-835A-1C63AC1F69AE}" type="presOf" srcId="{128ED31A-A8CF-434A-BED1-F4718ACDAA2E}" destId="{10A733DF-B369-4644-8266-AFDDBFE23B6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4EFB02A7-FA65-40E8-8F97-ED695C0A8E51}" type="presOf" srcId="{5EBC93A8-DE81-41BD-AA39-B3841BB37F53}" destId="{17851B9F-D783-4A4D-BF94-E541B66E987F}" srcOrd="0" destOrd="0" presId="urn:microsoft.com/office/officeart/2005/8/layout/hList6"/>
    <dgm:cxn modelId="{044D8B42-E92A-4780-9546-DF9654666AF3}" type="presParOf" srcId="{10A733DF-B369-4644-8266-AFDDBFE23B6F}" destId="{17851B9F-D783-4A4D-BF94-E541B66E987F}" srcOrd="0" destOrd="0" presId="urn:microsoft.com/office/officeart/2005/8/layout/hList6"/>
    <dgm:cxn modelId="{BEEE15EF-C828-4AF2-A234-7ED8B01E3041}" type="presParOf" srcId="{10A733DF-B369-4644-8266-AFDDBFE23B6F}" destId="{3C684EAF-E9C8-4E8A-AF8B-622572915B04}" srcOrd="1" destOrd="0" presId="urn:microsoft.com/office/officeart/2005/8/layout/hList6"/>
    <dgm:cxn modelId="{E1196ECF-5180-48B0-838E-A0E4DFFC63B6}"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5" csCatId="colorful" phldr="1"/>
      <dgm:spPr/>
      <dgm:t>
        <a:bodyPr/>
        <a:lstStyle/>
        <a:p>
          <a:endParaRPr lang="tr-TR"/>
        </a:p>
      </dgm:t>
    </dgm:pt>
    <dgm:pt modelId="{5EBC93A8-DE81-41BD-AA39-B3841BB37F53}">
      <dgm:prSet phldrT="[Metin]" custT="1"/>
      <dgm:spPr/>
      <dgm:t>
        <a:bodyPr/>
        <a:lstStyle/>
        <a:p>
          <a:r>
            <a:rPr lang="tr-TR" sz="1800" dirty="0" smtClean="0">
              <a:solidFill>
                <a:schemeClr val="tx1"/>
              </a:solidFill>
              <a:effectLst>
                <a:outerShdw blurRad="38100" dist="38100" dir="2700000" algn="tl">
                  <a:srgbClr val="000000">
                    <a:alpha val="43137"/>
                  </a:srgbClr>
                </a:outerShdw>
              </a:effectLst>
              <a:latin typeface="Cambria" pitchFamily="18" charset="0"/>
            </a:rPr>
            <a:t>Öğrendiklerini farklı ortamlara, kişilere, durumlara genellemekte, benzer becerilere aktarmakta güçlük çekerler.</a:t>
          </a:r>
          <a:endParaRPr lang="tr-TR" sz="1800" dirty="0">
            <a:solidFill>
              <a:schemeClr val="tx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Bir beceriyi genellemek için bağımsız sergiliyor olmak gerekir. Bu nedenle bu öğrencilere akademik becerilerde bağımsızlık kazandırılmalıdır.</a:t>
          </a:r>
          <a:endParaRPr lang="tr-TR" sz="180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star7">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star7">
          <a:avLst/>
        </a:prstGeom>
      </dgm:spPr>
      <dgm:t>
        <a:bodyPr/>
        <a:lstStyle/>
        <a:p>
          <a:endParaRPr lang="tr-TR"/>
        </a:p>
      </dgm:t>
    </dgm:pt>
  </dgm:ptLst>
  <dgm:cxnLst>
    <dgm:cxn modelId="{C70D69D1-FCB3-4DFC-A246-B67C05A83E06}" type="presOf" srcId="{128ED31A-A8CF-434A-BED1-F4718ACDAA2E}" destId="{10A733DF-B369-4644-8266-AFDDBFE23B6F}" srcOrd="0" destOrd="0" presId="urn:microsoft.com/office/officeart/2005/8/layout/hList6"/>
    <dgm:cxn modelId="{06606508-544E-4415-A743-E38D8356053D}" type="presOf" srcId="{366C6199-E41C-4900-978C-BD4A6C18AD28}" destId="{D9A6ABC7-F5DE-4273-9F3A-EC4E4F8AD71B}"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1720A687-7C78-483E-971C-9BD523933832}" type="presOf" srcId="{5EBC93A8-DE81-41BD-AA39-B3841BB37F53}" destId="{17851B9F-D783-4A4D-BF94-E541B66E987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38B25D4A-7AB5-4B93-AC72-59366422D590}" type="presParOf" srcId="{10A733DF-B369-4644-8266-AFDDBFE23B6F}" destId="{17851B9F-D783-4A4D-BF94-E541B66E987F}" srcOrd="0" destOrd="0" presId="urn:microsoft.com/office/officeart/2005/8/layout/hList6"/>
    <dgm:cxn modelId="{2C0989B4-9DD5-4A72-9CFB-A034DEE0AE73}" type="presParOf" srcId="{10A733DF-B369-4644-8266-AFDDBFE23B6F}" destId="{3C684EAF-E9C8-4E8A-AF8B-622572915B04}" srcOrd="1" destOrd="0" presId="urn:microsoft.com/office/officeart/2005/8/layout/hList6"/>
    <dgm:cxn modelId="{EDDB6239-4F83-4FBF-A175-AFD956B48FA8}"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3_5" csCatId="accent3"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Öğrenme güçlüğü olan çocukların, arkadaş edinme yetenekleri, başkalarıyla iletişim kurmaları, okul çalışmalarına yaklaşım tarzları olumsuz yönde etkilenmektedir. Bu öğrencilerde sosyal beceri öğretimi çok etkili olmaktadır. Akran desteği, gerekli uyarlamalarla doğrudan öğretim, </a:t>
          </a:r>
          <a:r>
            <a:rPr lang="tr-TR" sz="1800" dirty="0" err="1" smtClean="0">
              <a:solidFill>
                <a:schemeClr val="bg1"/>
              </a:solidFill>
              <a:effectLst>
                <a:outerShdw blurRad="38100" dist="38100" dir="2700000" algn="tl">
                  <a:srgbClr val="000000">
                    <a:alpha val="43137"/>
                  </a:srgbClr>
                </a:outerShdw>
              </a:effectLst>
              <a:latin typeface="Cambria" pitchFamily="18" charset="0"/>
            </a:rPr>
            <a:t>dramatizasyon</a:t>
          </a:r>
          <a:r>
            <a:rPr lang="tr-TR" sz="1800" dirty="0" smtClean="0">
              <a:solidFill>
                <a:schemeClr val="bg1"/>
              </a:solidFill>
              <a:effectLst>
                <a:outerShdw blurRad="38100" dist="38100" dir="2700000" algn="tl">
                  <a:srgbClr val="000000">
                    <a:alpha val="43137"/>
                  </a:srgbClr>
                </a:outerShdw>
              </a:effectLst>
              <a:latin typeface="Cambria" pitchFamily="18" charset="0"/>
            </a:rPr>
            <a:t> gibi farklı yöntemler sunulabilir.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Sosyal becerilerdeki güçlük akademik başarıyı da olumsuz etkiler. Düşük başarı durumu arkadaş kurma durumunu engeller. Öğretmene akran reddini ortadan kaldırma konusunda büyük rol düşmektedir. Pek çok yöntem ve yaklaşımla tüm sınıfı ödüllendiren sürprizlerle çalışmalar planlamalıdır.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snip2SameRect">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snip2SameRect">
          <a:avLst/>
        </a:prstGeom>
      </dgm:spPr>
      <dgm:t>
        <a:bodyPr/>
        <a:lstStyle/>
        <a:p>
          <a:endParaRPr lang="tr-TR"/>
        </a:p>
      </dgm:t>
    </dgm:pt>
  </dgm:ptLst>
  <dgm:cxnLst>
    <dgm:cxn modelId="{56BFCF92-64E5-445D-9965-B105D971E9E4}" type="presOf" srcId="{128ED31A-A8CF-434A-BED1-F4718ACDAA2E}" destId="{10A733DF-B369-4644-8266-AFDDBFE23B6F}"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9A632B91-D0A0-4C8B-82D6-B8201ED5B6B3}" type="presOf" srcId="{366C6199-E41C-4900-978C-BD4A6C18AD28}" destId="{D9A6ABC7-F5DE-4273-9F3A-EC4E4F8AD71B}"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E710FAAB-1507-4CC4-BF3F-3BECD564F9C0}" type="presOf" srcId="{5EBC93A8-DE81-41BD-AA39-B3841BB37F53}" destId="{17851B9F-D783-4A4D-BF94-E541B66E987F}" srcOrd="0" destOrd="0" presId="urn:microsoft.com/office/officeart/2005/8/layout/hList6"/>
    <dgm:cxn modelId="{08761213-22BB-4514-B9BB-DCAF53779AE5}" type="presParOf" srcId="{10A733DF-B369-4644-8266-AFDDBFE23B6F}" destId="{17851B9F-D783-4A4D-BF94-E541B66E987F}" srcOrd="0" destOrd="0" presId="urn:microsoft.com/office/officeart/2005/8/layout/hList6"/>
    <dgm:cxn modelId="{BC56920D-5C9B-42D0-8817-6F4526B3E816}" type="presParOf" srcId="{10A733DF-B369-4644-8266-AFDDBFE23B6F}" destId="{3C684EAF-E9C8-4E8A-AF8B-622572915B04}" srcOrd="1" destOrd="0" presId="urn:microsoft.com/office/officeart/2005/8/layout/hList6"/>
    <dgm:cxn modelId="{100005D5-940F-4D47-86D8-9AAA9B9D65BD}"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2" csCatId="colorful" phldr="1"/>
      <dgm:spPr/>
      <dgm:t>
        <a:bodyPr/>
        <a:lstStyle/>
        <a:p>
          <a:endParaRPr lang="tr-TR"/>
        </a:p>
      </dgm:t>
    </dgm:pt>
    <dgm:pt modelId="{5EBC93A8-DE81-41BD-AA39-B3841BB37F53}">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Bellek problemleri: </a:t>
          </a:r>
        </a:p>
        <a:p>
          <a:r>
            <a:rPr lang="tr-TR" sz="1800" dirty="0" smtClean="0">
              <a:solidFill>
                <a:schemeClr val="bg1"/>
              </a:solidFill>
              <a:effectLst>
                <a:outerShdw blurRad="38100" dist="38100" dir="2700000" algn="tl">
                  <a:srgbClr val="000000">
                    <a:alpha val="43137"/>
                  </a:srgbClr>
                </a:outerShdw>
              </a:effectLst>
              <a:latin typeface="Cambria" pitchFamily="18" charset="0"/>
            </a:rPr>
            <a:t>Bilgiyi işleme sürecinde problem vardır. Yeniden düzenleme, öncekilerle birleştirmede güçlük yaşarlar.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Bilişsel problemler</a:t>
          </a:r>
        </a:p>
        <a:p>
          <a:r>
            <a:rPr lang="tr-TR" sz="1800" b="0" i="0" dirty="0" smtClean="0">
              <a:solidFill>
                <a:schemeClr val="bg1"/>
              </a:solidFill>
              <a:effectLst>
                <a:outerShdw blurRad="38100" dist="38100" dir="2700000" algn="tl">
                  <a:srgbClr val="000000">
                    <a:alpha val="43137"/>
                  </a:srgbClr>
                </a:outerShdw>
              </a:effectLst>
              <a:latin typeface="Cambria" pitchFamily="18" charset="0"/>
            </a:rPr>
            <a:t>Farklı düşünme, problem çözme becerilerinde, planlamada güçlük çekerler.</a:t>
          </a:r>
        </a:p>
        <a:p>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Üst bilişsel problemler:</a:t>
          </a:r>
        </a:p>
        <a:p>
          <a:r>
            <a:rPr lang="tr-TR" sz="1800" b="0" i="0" dirty="0" smtClean="0">
              <a:solidFill>
                <a:schemeClr val="bg1"/>
              </a:solidFill>
              <a:effectLst>
                <a:outerShdw blurRad="38100" dist="38100" dir="2700000" algn="tl">
                  <a:srgbClr val="000000">
                    <a:alpha val="43137"/>
                  </a:srgbClr>
                </a:outerShdw>
              </a:effectLst>
              <a:latin typeface="Cambria" pitchFamily="18" charset="0"/>
            </a:rPr>
            <a:t>Nasıl düşündüğünü, düşüncesini nasıl kontrol edeceğini bilemez. Zamanını nasıl akıllıca kullanacağını, ödevlerde nasıl ilerleyeceğini bilemez.</a:t>
          </a:r>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3" custScaleX="49636">
        <dgm:presLayoutVars>
          <dgm:bulletEnabled val="1"/>
        </dgm:presLayoutVars>
      </dgm:prSet>
      <dgm:spPr>
        <a:prstGeom prst="flowChartPunchedTape">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3" custScaleX="50816">
        <dgm:presLayoutVars>
          <dgm:bulletEnabled val="1"/>
        </dgm:presLayoutVars>
      </dgm:prSet>
      <dgm:spPr>
        <a:prstGeom prst="flowChartPunchedTap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2" presStyleCnt="3" custScaleX="51421">
        <dgm:presLayoutVars>
          <dgm:bulletEnabled val="1"/>
        </dgm:presLayoutVars>
      </dgm:prSet>
      <dgm:spPr>
        <a:prstGeom prst="flowChartPunchedTape">
          <a:avLst/>
        </a:prstGeom>
      </dgm:spPr>
      <dgm:t>
        <a:bodyPr/>
        <a:lstStyle/>
        <a:p>
          <a:endParaRPr lang="tr-TR"/>
        </a:p>
      </dgm:t>
    </dgm:pt>
  </dgm:ptLst>
  <dgm:cxnLst>
    <dgm:cxn modelId="{E114A7AD-F826-4BC4-9D03-5E4B48A7FD32}" type="presOf" srcId="{366C6199-E41C-4900-978C-BD4A6C18AD28}" destId="{D9A6ABC7-F5DE-4273-9F3A-EC4E4F8AD71B}"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73CA2DB1-A81C-412E-8D48-528D1F814F92}" type="presOf" srcId="{94F4550A-2D52-4B17-84A4-BC0F98F71E5E}" destId="{7EA89E06-6137-4C0D-94D7-F1A0DF408000}" srcOrd="0" destOrd="0" presId="urn:microsoft.com/office/officeart/2005/8/layout/hList6"/>
    <dgm:cxn modelId="{BD5489EF-2495-4460-9BDF-046270103C82}" type="presOf" srcId="{5EBC93A8-DE81-41BD-AA39-B3841BB37F53}" destId="{17851B9F-D783-4A4D-BF94-E541B66E987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84683EAD-4DFE-451E-87AB-9BAE367C9E31}" type="presOf" srcId="{128ED31A-A8CF-434A-BED1-F4718ACDAA2E}" destId="{10A733DF-B369-4644-8266-AFDDBFE23B6F}" srcOrd="0" destOrd="0" presId="urn:microsoft.com/office/officeart/2005/8/layout/hList6"/>
    <dgm:cxn modelId="{BC478265-B53E-4D49-B7A0-65E4B8E15E4E}" srcId="{128ED31A-A8CF-434A-BED1-F4718ACDAA2E}" destId="{94F4550A-2D52-4B17-84A4-BC0F98F71E5E}" srcOrd="2" destOrd="0" parTransId="{58641C1C-4163-403E-A72D-B252EE70B570}" sibTransId="{29E90240-CB3A-41BE-B5EE-E082BDF23BF0}"/>
    <dgm:cxn modelId="{00D10C11-BDD3-43C7-8F1D-2131ED7A9501}" type="presParOf" srcId="{10A733DF-B369-4644-8266-AFDDBFE23B6F}" destId="{17851B9F-D783-4A4D-BF94-E541B66E987F}" srcOrd="0" destOrd="0" presId="urn:microsoft.com/office/officeart/2005/8/layout/hList6"/>
    <dgm:cxn modelId="{97870592-CD7C-4EBA-97D4-BF1CEEAA18F4}" type="presParOf" srcId="{10A733DF-B369-4644-8266-AFDDBFE23B6F}" destId="{3C684EAF-E9C8-4E8A-AF8B-622572915B04}" srcOrd="1" destOrd="0" presId="urn:microsoft.com/office/officeart/2005/8/layout/hList6"/>
    <dgm:cxn modelId="{515A0BB0-C7DD-4F37-A204-9D18F3D194AE}" type="presParOf" srcId="{10A733DF-B369-4644-8266-AFDDBFE23B6F}" destId="{D9A6ABC7-F5DE-4273-9F3A-EC4E4F8AD71B}" srcOrd="2" destOrd="0" presId="urn:microsoft.com/office/officeart/2005/8/layout/hList6"/>
    <dgm:cxn modelId="{C1894DC8-91FE-4433-BD69-6748751DA033}" type="presParOf" srcId="{10A733DF-B369-4644-8266-AFDDBFE23B6F}" destId="{6B0F2581-C050-4062-851E-80D56838710D}" srcOrd="3" destOrd="0" presId="urn:microsoft.com/office/officeart/2005/8/layout/hList6"/>
    <dgm:cxn modelId="{CC76EF95-3449-4BED-9E45-A45AEF50934D}" type="presParOf" srcId="{10A733DF-B369-4644-8266-AFDDBFE23B6F}" destId="{7EA89E06-6137-4C0D-94D7-F1A0DF40800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C1369-034B-446B-AAF0-4D001DF59F8F}">
      <dsp:nvSpPr>
        <dsp:cNvPr id="0" name=""/>
        <dsp:cNvSpPr/>
      </dsp:nvSpPr>
      <dsp:spPr>
        <a:xfrm>
          <a:off x="1152067" y="0"/>
          <a:ext cx="5256583" cy="5256583"/>
        </a:xfrm>
        <a:prstGeom prst="triangl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AC7650D6-51FE-4FB9-9959-F34C06226D7D}">
      <dsp:nvSpPr>
        <dsp:cNvPr id="0" name=""/>
        <dsp:cNvSpPr/>
      </dsp:nvSpPr>
      <dsp:spPr>
        <a:xfrm>
          <a:off x="2985564" y="528291"/>
          <a:ext cx="5006367" cy="999592"/>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kern="1200" dirty="0">
            <a:effectLst>
              <a:outerShdw blurRad="38100" dist="38100" dir="2700000" algn="tl">
                <a:srgbClr val="000000">
                  <a:alpha val="43137"/>
                </a:srgbClr>
              </a:outerShdw>
            </a:effectLst>
            <a:latin typeface="Cambria" pitchFamily="18" charset="0"/>
          </a:endParaRPr>
        </a:p>
      </dsp:txBody>
      <dsp:txXfrm>
        <a:off x="3034360" y="577087"/>
        <a:ext cx="4908775" cy="902000"/>
      </dsp:txXfrm>
    </dsp:sp>
    <dsp:sp modelId="{41438284-C554-404A-9626-68373416039A}">
      <dsp:nvSpPr>
        <dsp:cNvPr id="0" name=""/>
        <dsp:cNvSpPr/>
      </dsp:nvSpPr>
      <dsp:spPr>
        <a:xfrm>
          <a:off x="2985564" y="1614382"/>
          <a:ext cx="5006367" cy="691980"/>
        </a:xfrm>
        <a:prstGeom prst="roundRect">
          <a:avLst/>
        </a:prstGeom>
        <a:solidFill>
          <a:schemeClr val="lt1">
            <a:alpha val="90000"/>
            <a:hueOff val="0"/>
            <a:satOff val="0"/>
            <a:lumOff val="0"/>
            <a:alphaOff val="0"/>
          </a:schemeClr>
        </a:solidFill>
        <a:ln w="9525" cap="flat" cmpd="sng" algn="ctr">
          <a:solidFill>
            <a:schemeClr val="accent4">
              <a:hueOff val="-443573"/>
              <a:satOff val="-14933"/>
              <a:lumOff val="-3627"/>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1. Organik faktörler: </a:t>
          </a:r>
          <a:r>
            <a:rPr lang="tr-TR" sz="1800" i="0" kern="120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kern="1200" dirty="0">
            <a:effectLst>
              <a:outerShdw blurRad="38100" dist="38100" dir="2700000" algn="tl">
                <a:srgbClr val="000000">
                  <a:alpha val="43137"/>
                </a:srgbClr>
              </a:outerShdw>
            </a:effectLst>
            <a:latin typeface="Cambria" pitchFamily="18" charset="0"/>
          </a:endParaRPr>
        </a:p>
      </dsp:txBody>
      <dsp:txXfrm>
        <a:off x="3019344" y="1648162"/>
        <a:ext cx="4938807" cy="624420"/>
      </dsp:txXfrm>
    </dsp:sp>
    <dsp:sp modelId="{150B55AC-7B68-4D4D-8318-77E959A18EB2}">
      <dsp:nvSpPr>
        <dsp:cNvPr id="0" name=""/>
        <dsp:cNvSpPr/>
      </dsp:nvSpPr>
      <dsp:spPr>
        <a:xfrm>
          <a:off x="2985564" y="2392859"/>
          <a:ext cx="5006367" cy="691980"/>
        </a:xfrm>
        <a:prstGeom prst="roundRect">
          <a:avLst/>
        </a:prstGeom>
        <a:solidFill>
          <a:schemeClr val="lt1">
            <a:alpha val="90000"/>
            <a:hueOff val="0"/>
            <a:satOff val="0"/>
            <a:lumOff val="0"/>
            <a:alphaOff val="0"/>
          </a:schemeClr>
        </a:solidFill>
        <a:ln w="9525" cap="flat" cmpd="sng" algn="ctr">
          <a:solidFill>
            <a:schemeClr val="accent4">
              <a:hueOff val="-887145"/>
              <a:satOff val="-29867"/>
              <a:lumOff val="-7255"/>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2. Genetik faktörler: </a:t>
          </a:r>
          <a:r>
            <a:rPr lang="tr-TR" sz="1800" i="0" kern="1200" dirty="0" smtClean="0">
              <a:effectLst>
                <a:outerShdw blurRad="38100" dist="38100" dir="2700000" algn="tl">
                  <a:srgbClr val="000000">
                    <a:alpha val="43137"/>
                  </a:srgbClr>
                </a:outerShdw>
              </a:effectLst>
              <a:latin typeface="Cambria" pitchFamily="18" charset="0"/>
            </a:rPr>
            <a:t>kalıtsal olarak geçiş.</a:t>
          </a:r>
          <a:endParaRPr lang="tr-TR" sz="1800" i="1" kern="1200" dirty="0">
            <a:effectLst>
              <a:outerShdw blurRad="38100" dist="38100" dir="2700000" algn="tl">
                <a:srgbClr val="000000">
                  <a:alpha val="43137"/>
                </a:srgbClr>
              </a:outerShdw>
            </a:effectLst>
            <a:latin typeface="Cambria" pitchFamily="18" charset="0"/>
          </a:endParaRPr>
        </a:p>
      </dsp:txBody>
      <dsp:txXfrm>
        <a:off x="3019344" y="2426639"/>
        <a:ext cx="4938807" cy="624420"/>
      </dsp:txXfrm>
    </dsp:sp>
    <dsp:sp modelId="{EB10EEF5-EAB6-4AB0-912C-532BE8E9BE51}">
      <dsp:nvSpPr>
        <dsp:cNvPr id="0" name=""/>
        <dsp:cNvSpPr/>
      </dsp:nvSpPr>
      <dsp:spPr>
        <a:xfrm>
          <a:off x="2985564" y="3171337"/>
          <a:ext cx="5006367" cy="691980"/>
        </a:xfrm>
        <a:prstGeom prst="roundRect">
          <a:avLst/>
        </a:prstGeom>
        <a:solidFill>
          <a:schemeClr val="lt1">
            <a:alpha val="90000"/>
            <a:hueOff val="0"/>
            <a:satOff val="0"/>
            <a:lumOff val="0"/>
            <a:alphaOff val="0"/>
          </a:schemeClr>
        </a:solidFill>
        <a:ln w="9525" cap="flat" cmpd="sng" algn="ctr">
          <a:solidFill>
            <a:schemeClr val="accent4">
              <a:hueOff val="-1330718"/>
              <a:satOff val="-44800"/>
              <a:lumOff val="-10882"/>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3. Çevresel faktörler: </a:t>
          </a:r>
          <a:r>
            <a:rPr lang="tr-TR" sz="1800" i="0" kern="120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kern="1200" dirty="0">
            <a:effectLst>
              <a:outerShdw blurRad="38100" dist="38100" dir="2700000" algn="tl">
                <a:srgbClr val="000000">
                  <a:alpha val="43137"/>
                </a:srgbClr>
              </a:outerShdw>
            </a:effectLst>
            <a:latin typeface="Cambria" pitchFamily="18" charset="0"/>
          </a:endParaRPr>
        </a:p>
      </dsp:txBody>
      <dsp:txXfrm>
        <a:off x="3019344" y="3205117"/>
        <a:ext cx="4938807" cy="624420"/>
      </dsp:txXfrm>
    </dsp:sp>
    <dsp:sp modelId="{8E3BE259-74B4-48D2-8531-00219A6C6C8F}">
      <dsp:nvSpPr>
        <dsp:cNvPr id="0" name=""/>
        <dsp:cNvSpPr/>
      </dsp:nvSpPr>
      <dsp:spPr>
        <a:xfrm>
          <a:off x="2985564" y="3949814"/>
          <a:ext cx="5006367" cy="691980"/>
        </a:xfrm>
        <a:prstGeom prst="roundRect">
          <a:avLst/>
        </a:prstGeom>
        <a:solidFill>
          <a:schemeClr val="lt1">
            <a:alpha val="90000"/>
            <a:hueOff val="0"/>
            <a:satOff val="0"/>
            <a:lumOff val="0"/>
            <a:alphaOff val="0"/>
          </a:schemeClr>
        </a:solidFill>
        <a:ln w="9525" cap="flat" cmpd="sng" algn="ctr">
          <a:solidFill>
            <a:schemeClr val="accent4">
              <a:hueOff val="-1774290"/>
              <a:satOff val="-59734"/>
              <a:lumOff val="-1451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4. Kimyasal faktörler: </a:t>
          </a:r>
          <a:r>
            <a:rPr lang="tr-TR" sz="1800" i="0" kern="120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kern="1200" dirty="0">
            <a:effectLst>
              <a:outerShdw blurRad="38100" dist="38100" dir="2700000" algn="tl">
                <a:srgbClr val="000000">
                  <a:alpha val="43137"/>
                </a:srgbClr>
              </a:outerShdw>
            </a:effectLst>
            <a:latin typeface="Cambria" pitchFamily="18" charset="0"/>
          </a:endParaRPr>
        </a:p>
      </dsp:txBody>
      <dsp:txXfrm>
        <a:off x="3019344" y="3983594"/>
        <a:ext cx="4938807" cy="6244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6ABC7-F5DE-4273-9F3A-EC4E4F8AD71B}">
      <dsp:nvSpPr>
        <dsp:cNvPr id="0" name=""/>
        <dsp:cNvSpPr/>
      </dsp:nvSpPr>
      <dsp:spPr>
        <a:xfrm rot="16200000">
          <a:off x="-256342" y="256982"/>
          <a:ext cx="4464496" cy="3950530"/>
        </a:xfrm>
        <a:prstGeom prst="flowChartOnlineStorag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effectLst>
                <a:outerShdw blurRad="38100" dist="38100" dir="2700000" algn="tl">
                  <a:srgbClr val="000000">
                    <a:alpha val="43137"/>
                  </a:srgbClr>
                </a:outerShdw>
              </a:effectLst>
              <a:latin typeface="Cambria" pitchFamily="18" charset="0"/>
            </a:rPr>
            <a:t>Algı:</a:t>
          </a:r>
        </a:p>
        <a:p>
          <a:pPr lvl="0" algn="ctr" defTabSz="800100">
            <a:lnSpc>
              <a:spcPct val="90000"/>
            </a:lnSpc>
            <a:spcBef>
              <a:spcPct val="0"/>
            </a:spcBef>
            <a:spcAft>
              <a:spcPct val="35000"/>
            </a:spcAft>
          </a:pPr>
          <a:r>
            <a:rPr lang="tr-TR" sz="1800" b="0" i="0" kern="1200" dirty="0" smtClean="0">
              <a:effectLst>
                <a:outerShdw blurRad="38100" dist="38100" dir="2700000" algn="tl">
                  <a:srgbClr val="000000">
                    <a:alpha val="43137"/>
                  </a:srgbClr>
                </a:outerShdw>
              </a:effectLst>
              <a:latin typeface="Cambria" pitchFamily="18" charset="0"/>
            </a:rPr>
            <a:t>Görme, işitme ve dokunma yoluyla alınan uyaranları tanıma yeteneğidir. Bu öğrencilerin algı problemleri vardır. Gördükleri şekilleri algılama, hatırlama, benzer sesli kelimeleri ayırmada güçlük, verilen yönergeleri yerine getirmede güçlük gibi.</a:t>
          </a:r>
        </a:p>
        <a:p>
          <a:pPr lvl="0" algn="ctr" defTabSz="800100">
            <a:lnSpc>
              <a:spcPct val="90000"/>
            </a:lnSpc>
            <a:spcBef>
              <a:spcPct val="0"/>
            </a:spcBef>
            <a:spcAft>
              <a:spcPct val="35000"/>
            </a:spcAft>
          </a:pPr>
          <a:endParaRPr lang="tr-TR" sz="1800" b="0" i="0" kern="1200" dirty="0">
            <a:effectLst>
              <a:outerShdw blurRad="38100" dist="38100" dir="2700000" algn="tl">
                <a:srgbClr val="000000">
                  <a:alpha val="43137"/>
                </a:srgbClr>
              </a:outerShdw>
            </a:effectLst>
            <a:latin typeface="Cambria" pitchFamily="18" charset="0"/>
          </a:endParaRPr>
        </a:p>
      </dsp:txBody>
      <dsp:txXfrm rot="5400000">
        <a:off x="641" y="744082"/>
        <a:ext cx="3950530" cy="2976330"/>
      </dsp:txXfrm>
    </dsp:sp>
    <dsp:sp modelId="{7EA89E06-6137-4C0D-94D7-F1A0DF408000}">
      <dsp:nvSpPr>
        <dsp:cNvPr id="0" name=""/>
        <dsp:cNvSpPr/>
      </dsp:nvSpPr>
      <dsp:spPr>
        <a:xfrm rot="16200000">
          <a:off x="4300769" y="233465"/>
          <a:ext cx="4464496" cy="3997564"/>
        </a:xfrm>
        <a:prstGeom prst="flowChartOnlineStorag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effectLst>
                <a:outerShdw blurRad="38100" dist="38100" dir="2700000" algn="tl">
                  <a:srgbClr val="000000">
                    <a:alpha val="43137"/>
                  </a:srgbClr>
                </a:outerShdw>
              </a:effectLst>
              <a:latin typeface="Cambria" pitchFamily="18" charset="0"/>
            </a:rPr>
            <a:t>Motor beceriler ve Koordinasyon problemi:</a:t>
          </a:r>
        </a:p>
        <a:p>
          <a:pPr lvl="0" algn="ctr" defTabSz="800100">
            <a:lnSpc>
              <a:spcPct val="90000"/>
            </a:lnSpc>
            <a:spcBef>
              <a:spcPct val="0"/>
            </a:spcBef>
            <a:spcAft>
              <a:spcPct val="35000"/>
            </a:spcAft>
          </a:pPr>
          <a:r>
            <a:rPr lang="tr-TR" sz="1800" b="0" i="0" kern="1200" dirty="0" smtClean="0">
              <a:effectLst>
                <a:outerShdw blurRad="38100" dist="38100" dir="2700000" algn="tl">
                  <a:srgbClr val="000000">
                    <a:alpha val="43137"/>
                  </a:srgbClr>
                </a:outerShdw>
              </a:effectLst>
              <a:latin typeface="Cambria" pitchFamily="18" charset="0"/>
            </a:rPr>
            <a:t>Topu atma, tutma gibi büyük motor becerilerde, makas kullanma, düğme ilikleme gibi küçük motor becerilerde problemler ve el-göz koordinasyonu zayıflık gözlenir.</a:t>
          </a:r>
          <a:endParaRPr lang="tr-TR" sz="1800" b="0" i="0" kern="1200" dirty="0">
            <a:effectLst>
              <a:outerShdw blurRad="38100" dist="38100" dir="2700000" algn="tl">
                <a:srgbClr val="000000">
                  <a:alpha val="43137"/>
                </a:srgbClr>
              </a:outerShdw>
            </a:effectLst>
            <a:latin typeface="Cambria" pitchFamily="18" charset="0"/>
          </a:endParaRPr>
        </a:p>
      </dsp:txBody>
      <dsp:txXfrm rot="5400000">
        <a:off x="4534235" y="744082"/>
        <a:ext cx="3997564" cy="29763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6ABC7-F5DE-4273-9F3A-EC4E4F8AD71B}">
      <dsp:nvSpPr>
        <dsp:cNvPr id="0" name=""/>
        <dsp:cNvSpPr/>
      </dsp:nvSpPr>
      <dsp:spPr>
        <a:xfrm rot="16200000">
          <a:off x="-256342" y="256982"/>
          <a:ext cx="4464496" cy="3950530"/>
        </a:xfrm>
        <a:prstGeom prst="cub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Öğrenme güçlüğü olan öğrencilerin %51’i dikkat bozukluğu ve hiperaktivite tanısı almıştır (Smith ve Adam, 2006).</a:t>
          </a:r>
        </a:p>
        <a:p>
          <a:pPr lvl="0" algn="ctr" defTabSz="800100">
            <a:lnSpc>
              <a:spcPct val="90000"/>
            </a:lnSpc>
            <a:spcBef>
              <a:spcPct val="0"/>
            </a:spcBef>
            <a:spcAft>
              <a:spcPct val="35000"/>
            </a:spcAft>
          </a:pP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988274" y="987631"/>
        <a:ext cx="2962897" cy="3476864"/>
      </dsp:txXfrm>
    </dsp:sp>
    <dsp:sp modelId="{7EA89E06-6137-4C0D-94D7-F1A0DF408000}">
      <dsp:nvSpPr>
        <dsp:cNvPr id="0" name=""/>
        <dsp:cNvSpPr/>
      </dsp:nvSpPr>
      <dsp:spPr>
        <a:xfrm rot="16200000">
          <a:off x="4300769" y="233465"/>
          <a:ext cx="4464496" cy="3997564"/>
        </a:xfrm>
        <a:prstGeom prst="cube">
          <a:avLst/>
        </a:prstGeom>
        <a:gradFill rotWithShape="0">
          <a:gsLst>
            <a:gs pos="0">
              <a:schemeClr val="accent4">
                <a:hueOff val="-1774290"/>
                <a:satOff val="-59734"/>
                <a:lumOff val="-14510"/>
                <a:alphaOff val="0"/>
                <a:shade val="15000"/>
                <a:satMod val="180000"/>
              </a:schemeClr>
            </a:gs>
            <a:gs pos="50000">
              <a:schemeClr val="accent4">
                <a:hueOff val="-1774290"/>
                <a:satOff val="-59734"/>
                <a:lumOff val="-14510"/>
                <a:alphaOff val="0"/>
                <a:shade val="45000"/>
                <a:satMod val="170000"/>
              </a:schemeClr>
            </a:gs>
            <a:gs pos="70000">
              <a:schemeClr val="accent4">
                <a:hueOff val="-1774290"/>
                <a:satOff val="-59734"/>
                <a:lumOff val="-14510"/>
                <a:alphaOff val="0"/>
                <a:tint val="99000"/>
                <a:shade val="65000"/>
                <a:satMod val="155000"/>
              </a:schemeClr>
            </a:gs>
            <a:gs pos="100000">
              <a:schemeClr val="accent4">
                <a:hueOff val="-1774290"/>
                <a:satOff val="-59734"/>
                <a:lumOff val="-14510"/>
                <a:alphaOff val="0"/>
                <a:tint val="95500"/>
                <a:shade val="100000"/>
                <a:satMod val="155000"/>
              </a:schemeClr>
            </a:gs>
          </a:gsLst>
          <a:lin ang="162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Bu öğrencilerde dikkat bozukluğu ve hiperaktivite birlikte görülebileceği gibi sadece dikkat bozukluğu da görülebilir.</a:t>
          </a: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533626" y="999390"/>
        <a:ext cx="2998173" cy="34651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373323" y="-822834"/>
          <a:ext cx="6398197" cy="6398197"/>
        </a:xfrm>
        <a:prstGeom prst="blockArc">
          <a:avLst>
            <a:gd name="adj1" fmla="val 18900000"/>
            <a:gd name="adj2" fmla="val 2700000"/>
            <a:gd name="adj3" fmla="val 338"/>
          </a:avLst>
        </a:prstGeom>
        <a:noFill/>
        <a:ln w="55000" cap="flat" cmpd="thickThin"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48162" y="296937"/>
          <a:ext cx="6830592"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1. Stratejiyi ne amaçla uyguladığını belirlemek</a:t>
          </a:r>
          <a:endParaRPr lang="tr-TR" sz="1800" kern="1200" dirty="0">
            <a:effectLst>
              <a:outerShdw blurRad="38100" dist="38100" dir="2700000" algn="tl">
                <a:srgbClr val="000000">
                  <a:alpha val="43137"/>
                </a:srgbClr>
              </a:outerShdw>
            </a:effectLst>
            <a:latin typeface="Cambria" pitchFamily="18" charset="0"/>
          </a:endParaRPr>
        </a:p>
      </dsp:txBody>
      <dsp:txXfrm>
        <a:off x="448162" y="296937"/>
        <a:ext cx="6830592" cy="594256"/>
      </dsp:txXfrm>
    </dsp:sp>
    <dsp:sp modelId="{D994C27A-5738-49DE-8EF8-939251551E68}">
      <dsp:nvSpPr>
        <dsp:cNvPr id="0" name=""/>
        <dsp:cNvSpPr/>
      </dsp:nvSpPr>
      <dsp:spPr>
        <a:xfrm>
          <a:off x="76752" y="222655"/>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30AF919-C11D-4430-A43A-B36EB1755EAE}">
      <dsp:nvSpPr>
        <dsp:cNvPr id="0" name=""/>
        <dsp:cNvSpPr/>
      </dsp:nvSpPr>
      <dsp:spPr>
        <a:xfrm>
          <a:off x="873988" y="1188036"/>
          <a:ext cx="6404765"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2. Strateji uygulamalarına model olma veya yüksek sesle düşünmek</a:t>
          </a:r>
          <a:endParaRPr lang="tr-TR" sz="1800" kern="1200" dirty="0">
            <a:effectLst>
              <a:outerShdw blurRad="38100" dist="38100" dir="2700000" algn="tl">
                <a:srgbClr val="000000">
                  <a:alpha val="43137"/>
                </a:srgbClr>
              </a:outerShdw>
            </a:effectLst>
            <a:latin typeface="Cambria" pitchFamily="18" charset="0"/>
          </a:endParaRPr>
        </a:p>
      </dsp:txBody>
      <dsp:txXfrm>
        <a:off x="873988" y="1188036"/>
        <a:ext cx="6404765" cy="594256"/>
      </dsp:txXfrm>
    </dsp:sp>
    <dsp:sp modelId="{48968A8B-C920-433E-9D5D-419A6D3CF085}">
      <dsp:nvSpPr>
        <dsp:cNvPr id="0" name=""/>
        <dsp:cNvSpPr/>
      </dsp:nvSpPr>
      <dsp:spPr>
        <a:xfrm>
          <a:off x="502578" y="1113754"/>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BACC8CB-2BD7-49F8-B451-62055833D4EA}">
      <dsp:nvSpPr>
        <dsp:cNvPr id="0" name=""/>
        <dsp:cNvSpPr/>
      </dsp:nvSpPr>
      <dsp:spPr>
        <a:xfrm>
          <a:off x="1004683" y="2079135"/>
          <a:ext cx="6274071"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3. Başlangıç uygulamalarına rehber olmak</a:t>
          </a:r>
          <a:endParaRPr lang="tr-TR" sz="1800" kern="1200" dirty="0">
            <a:effectLst>
              <a:outerShdw blurRad="38100" dist="38100" dir="2700000" algn="tl">
                <a:srgbClr val="000000">
                  <a:alpha val="43137"/>
                </a:srgbClr>
              </a:outerShdw>
            </a:effectLst>
            <a:latin typeface="Cambria" pitchFamily="18" charset="0"/>
          </a:endParaRPr>
        </a:p>
      </dsp:txBody>
      <dsp:txXfrm>
        <a:off x="1004683" y="2079135"/>
        <a:ext cx="6274071" cy="594256"/>
      </dsp:txXfrm>
    </dsp:sp>
    <dsp:sp modelId="{0B7EF461-DC33-4DCF-9711-DC78189D85C3}">
      <dsp:nvSpPr>
        <dsp:cNvPr id="0" name=""/>
        <dsp:cNvSpPr/>
      </dsp:nvSpPr>
      <dsp:spPr>
        <a:xfrm>
          <a:off x="633273" y="2004853"/>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0C2875C-177C-4162-BFBE-539C9CD90D31}">
      <dsp:nvSpPr>
        <dsp:cNvPr id="0" name=""/>
        <dsp:cNvSpPr/>
      </dsp:nvSpPr>
      <dsp:spPr>
        <a:xfrm>
          <a:off x="873988" y="2970234"/>
          <a:ext cx="6404765"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4. Yeni örneklerle bağımsız uygulamalar yapmak</a:t>
          </a:r>
          <a:endParaRPr lang="tr-TR" sz="1800" kern="1200" dirty="0">
            <a:effectLst>
              <a:outerShdw blurRad="38100" dist="38100" dir="2700000" algn="tl">
                <a:srgbClr val="000000">
                  <a:alpha val="43137"/>
                </a:srgbClr>
              </a:outerShdw>
            </a:effectLst>
            <a:latin typeface="Cambria" pitchFamily="18" charset="0"/>
          </a:endParaRPr>
        </a:p>
      </dsp:txBody>
      <dsp:txXfrm>
        <a:off x="873988" y="2970234"/>
        <a:ext cx="6404765" cy="594256"/>
      </dsp:txXfrm>
    </dsp:sp>
    <dsp:sp modelId="{794F2560-44D7-4E48-85C9-0BFA94DECBF1}">
      <dsp:nvSpPr>
        <dsp:cNvPr id="0" name=""/>
        <dsp:cNvSpPr/>
      </dsp:nvSpPr>
      <dsp:spPr>
        <a:xfrm>
          <a:off x="502578" y="2895952"/>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B426511-815F-45E1-BD90-AC11F7CA3816}">
      <dsp:nvSpPr>
        <dsp:cNvPr id="0" name=""/>
        <dsp:cNvSpPr/>
      </dsp:nvSpPr>
      <dsp:spPr>
        <a:xfrm>
          <a:off x="448162" y="3861333"/>
          <a:ext cx="6830592"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5. Genelleme uygulamalarına yer vermek</a:t>
          </a:r>
          <a:endParaRPr lang="tr-TR" sz="1800" kern="1200" dirty="0">
            <a:effectLst>
              <a:outerShdw blurRad="38100" dist="38100" dir="2700000" algn="tl">
                <a:srgbClr val="000000">
                  <a:alpha val="43137"/>
                </a:srgbClr>
              </a:outerShdw>
            </a:effectLst>
            <a:latin typeface="Cambria" pitchFamily="18" charset="0"/>
          </a:endParaRPr>
        </a:p>
      </dsp:txBody>
      <dsp:txXfrm>
        <a:off x="448162" y="3861333"/>
        <a:ext cx="6830592" cy="594256"/>
      </dsp:txXfrm>
    </dsp:sp>
    <dsp:sp modelId="{CB919F03-E792-4D60-9C37-25C28D20EA17}">
      <dsp:nvSpPr>
        <dsp:cNvPr id="0" name=""/>
        <dsp:cNvSpPr/>
      </dsp:nvSpPr>
      <dsp:spPr>
        <a:xfrm>
          <a:off x="76752" y="3787051"/>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41BA9-AD7C-4AA8-AF6A-D8E3A0F391A4}">
      <dsp:nvSpPr>
        <dsp:cNvPr id="0" name=""/>
        <dsp:cNvSpPr/>
      </dsp:nvSpPr>
      <dsp:spPr>
        <a:xfrm>
          <a:off x="791987" y="836"/>
          <a:ext cx="3387292" cy="923823"/>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FORMAL DEĞERLENDİRME</a:t>
          </a:r>
          <a:endParaRPr lang="tr-TR" sz="1800" b="1" kern="1200" dirty="0">
            <a:effectLst>
              <a:outerShdw blurRad="38100" dist="38100" dir="2700000" algn="tl">
                <a:srgbClr val="000000">
                  <a:alpha val="43137"/>
                </a:srgbClr>
              </a:outerShdw>
            </a:effectLst>
            <a:latin typeface="Cambria" pitchFamily="18" charset="0"/>
          </a:endParaRPr>
        </a:p>
      </dsp:txBody>
      <dsp:txXfrm>
        <a:off x="819045" y="27894"/>
        <a:ext cx="3333176" cy="869707"/>
      </dsp:txXfrm>
    </dsp:sp>
    <dsp:sp modelId="{67DD3694-88EE-445F-A986-251AB7F5E7C7}">
      <dsp:nvSpPr>
        <dsp:cNvPr id="0" name=""/>
        <dsp:cNvSpPr/>
      </dsp:nvSpPr>
      <dsp:spPr>
        <a:xfrm>
          <a:off x="1130716" y="924660"/>
          <a:ext cx="338729" cy="692867"/>
        </a:xfrm>
        <a:custGeom>
          <a:avLst/>
          <a:gdLst/>
          <a:ahLst/>
          <a:cxnLst/>
          <a:rect l="0" t="0" r="0" b="0"/>
          <a:pathLst>
            <a:path>
              <a:moveTo>
                <a:pt x="0" y="0"/>
              </a:moveTo>
              <a:lnTo>
                <a:pt x="0" y="692867"/>
              </a:lnTo>
              <a:lnTo>
                <a:pt x="338729" y="69286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C5EF236-8CDF-460C-ADF4-4E3597197964}">
      <dsp:nvSpPr>
        <dsp:cNvPr id="0" name=""/>
        <dsp:cNvSpPr/>
      </dsp:nvSpPr>
      <dsp:spPr>
        <a:xfrm>
          <a:off x="1469446" y="115561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Norm bağımlı testler</a:t>
          </a:r>
          <a:r>
            <a:rPr lang="tr-TR" sz="1600" kern="1200" dirty="0" smtClean="0">
              <a:effectLst>
                <a:outerShdw blurRad="38100" dist="38100" dir="2700000" algn="tl">
                  <a:srgbClr val="000000">
                    <a:alpha val="43137"/>
                  </a:srgbClr>
                </a:outerShdw>
              </a:effectLst>
              <a:latin typeface="Cambria" pitchFamily="18" charset="0"/>
            </a:rPr>
            <a:t>, yetenek ve başarı testleri</a:t>
          </a:r>
          <a:endParaRPr lang="tr-TR" sz="1600" kern="1200" dirty="0">
            <a:effectLst>
              <a:outerShdw blurRad="38100" dist="38100" dir="2700000" algn="tl">
                <a:srgbClr val="000000">
                  <a:alpha val="43137"/>
                </a:srgbClr>
              </a:outerShdw>
            </a:effectLst>
            <a:latin typeface="Cambria" pitchFamily="18" charset="0"/>
          </a:endParaRPr>
        </a:p>
      </dsp:txBody>
      <dsp:txXfrm>
        <a:off x="1496504" y="1182674"/>
        <a:ext cx="2655718" cy="869707"/>
      </dsp:txXfrm>
    </dsp:sp>
    <dsp:sp modelId="{1F5006BA-B600-4F93-92CC-E272FE87D727}">
      <dsp:nvSpPr>
        <dsp:cNvPr id="0" name=""/>
        <dsp:cNvSpPr/>
      </dsp:nvSpPr>
      <dsp:spPr>
        <a:xfrm>
          <a:off x="1130716" y="924660"/>
          <a:ext cx="338729" cy="1847647"/>
        </a:xfrm>
        <a:custGeom>
          <a:avLst/>
          <a:gdLst/>
          <a:ahLst/>
          <a:cxnLst/>
          <a:rect l="0" t="0" r="0" b="0"/>
          <a:pathLst>
            <a:path>
              <a:moveTo>
                <a:pt x="0" y="0"/>
              </a:moveTo>
              <a:lnTo>
                <a:pt x="0" y="1847647"/>
              </a:lnTo>
              <a:lnTo>
                <a:pt x="338729" y="184764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E873BB-9676-46D3-B243-3C450E2DA8FF}">
      <dsp:nvSpPr>
        <dsp:cNvPr id="0" name=""/>
        <dsp:cNvSpPr/>
      </dsp:nvSpPr>
      <dsp:spPr>
        <a:xfrm>
          <a:off x="1469446" y="231039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354858"/>
              <a:satOff val="-11947"/>
              <a:lumOff val="-2902"/>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effectLst>
                <a:outerShdw blurRad="38100" dist="38100" dir="2700000" algn="tl">
                  <a:srgbClr val="000000">
                    <a:alpha val="43137"/>
                  </a:srgbClr>
                </a:outerShdw>
              </a:effectLst>
              <a:latin typeface="Cambria" pitchFamily="18" charset="0"/>
            </a:rPr>
            <a:t>Bu ölçü araçları geçerlik problemi nedeniyle sınıf değerlendirmeleri ile desteklenmelidir.</a:t>
          </a:r>
          <a:endParaRPr lang="tr-TR" sz="1600" kern="1200" dirty="0">
            <a:effectLst>
              <a:outerShdw blurRad="38100" dist="38100" dir="2700000" algn="tl">
                <a:srgbClr val="000000">
                  <a:alpha val="43137"/>
                </a:srgbClr>
              </a:outerShdw>
            </a:effectLst>
            <a:latin typeface="Cambria" pitchFamily="18" charset="0"/>
          </a:endParaRPr>
        </a:p>
      </dsp:txBody>
      <dsp:txXfrm>
        <a:off x="1496504" y="2337454"/>
        <a:ext cx="2655718" cy="869707"/>
      </dsp:txXfrm>
    </dsp:sp>
    <dsp:sp modelId="{76839E26-2925-4D38-9C25-D1DFFF2D55F8}">
      <dsp:nvSpPr>
        <dsp:cNvPr id="0" name=""/>
        <dsp:cNvSpPr/>
      </dsp:nvSpPr>
      <dsp:spPr>
        <a:xfrm>
          <a:off x="4641191" y="836"/>
          <a:ext cx="3387292" cy="923823"/>
        </a:xfrm>
        <a:prstGeom prst="roundRect">
          <a:avLst>
            <a:gd name="adj" fmla="val 10000"/>
          </a:avLst>
        </a:prstGeom>
        <a:gradFill rotWithShape="0">
          <a:gsLst>
            <a:gs pos="0">
              <a:schemeClr val="accent4">
                <a:hueOff val="-1774290"/>
                <a:satOff val="-59734"/>
                <a:lumOff val="-14510"/>
                <a:alphaOff val="0"/>
                <a:shade val="15000"/>
                <a:satMod val="180000"/>
              </a:schemeClr>
            </a:gs>
            <a:gs pos="50000">
              <a:schemeClr val="accent4">
                <a:hueOff val="-1774290"/>
                <a:satOff val="-59734"/>
                <a:lumOff val="-14510"/>
                <a:alphaOff val="0"/>
                <a:shade val="45000"/>
                <a:satMod val="170000"/>
              </a:schemeClr>
            </a:gs>
            <a:gs pos="70000">
              <a:schemeClr val="accent4">
                <a:hueOff val="-1774290"/>
                <a:satOff val="-59734"/>
                <a:lumOff val="-14510"/>
                <a:alphaOff val="0"/>
                <a:tint val="99000"/>
                <a:shade val="65000"/>
                <a:satMod val="155000"/>
              </a:schemeClr>
            </a:gs>
            <a:gs pos="100000">
              <a:schemeClr val="accent4">
                <a:hueOff val="-1774290"/>
                <a:satOff val="-59734"/>
                <a:lumOff val="-1451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SINIF DEĞERLENDİRMELERİ</a:t>
          </a:r>
          <a:endParaRPr lang="tr-TR" sz="1800" b="1" kern="1200" dirty="0">
            <a:effectLst>
              <a:outerShdw blurRad="38100" dist="38100" dir="2700000" algn="tl">
                <a:srgbClr val="000000">
                  <a:alpha val="43137"/>
                </a:srgbClr>
              </a:outerShdw>
            </a:effectLst>
            <a:latin typeface="Cambria" pitchFamily="18" charset="0"/>
          </a:endParaRPr>
        </a:p>
      </dsp:txBody>
      <dsp:txXfrm>
        <a:off x="4668249" y="27894"/>
        <a:ext cx="3333176" cy="869707"/>
      </dsp:txXfrm>
    </dsp:sp>
    <dsp:sp modelId="{7E889F70-0D3E-4B64-813C-E5790608E89E}">
      <dsp:nvSpPr>
        <dsp:cNvPr id="0" name=""/>
        <dsp:cNvSpPr/>
      </dsp:nvSpPr>
      <dsp:spPr>
        <a:xfrm>
          <a:off x="4979921" y="924660"/>
          <a:ext cx="338729" cy="692867"/>
        </a:xfrm>
        <a:custGeom>
          <a:avLst/>
          <a:gdLst/>
          <a:ahLst/>
          <a:cxnLst/>
          <a:rect l="0" t="0" r="0" b="0"/>
          <a:pathLst>
            <a:path>
              <a:moveTo>
                <a:pt x="0" y="0"/>
              </a:moveTo>
              <a:lnTo>
                <a:pt x="0" y="692867"/>
              </a:lnTo>
              <a:lnTo>
                <a:pt x="338729" y="69286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ACDAC59-5DF3-4796-89D7-217E952C9A2E}">
      <dsp:nvSpPr>
        <dsp:cNvPr id="0" name=""/>
        <dsp:cNvSpPr/>
      </dsp:nvSpPr>
      <dsp:spPr>
        <a:xfrm>
          <a:off x="5318650" y="115561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709716"/>
              <a:satOff val="-23894"/>
              <a:lumOff val="-5804"/>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Ölçüt bağımlı testler; </a:t>
          </a:r>
          <a:r>
            <a:rPr lang="tr-TR" sz="1600" kern="1200" dirty="0" smtClean="0">
              <a:effectLst>
                <a:outerShdw blurRad="38100" dist="38100" dir="2700000" algn="tl">
                  <a:srgbClr val="000000">
                    <a:alpha val="43137"/>
                  </a:srgbClr>
                </a:outerShdw>
              </a:effectLst>
              <a:latin typeface="Cambria" pitchFamily="18" charset="0"/>
            </a:rPr>
            <a:t>belirlenen ölçüte göre bir alanda performans belirleme</a:t>
          </a:r>
          <a:endParaRPr lang="tr-TR" sz="1600" kern="1200" dirty="0">
            <a:effectLst>
              <a:outerShdw blurRad="38100" dist="38100" dir="2700000" algn="tl">
                <a:srgbClr val="000000">
                  <a:alpha val="43137"/>
                </a:srgbClr>
              </a:outerShdw>
            </a:effectLst>
            <a:latin typeface="Cambria" pitchFamily="18" charset="0"/>
          </a:endParaRPr>
        </a:p>
      </dsp:txBody>
      <dsp:txXfrm>
        <a:off x="5345708" y="1182674"/>
        <a:ext cx="2655718" cy="869707"/>
      </dsp:txXfrm>
    </dsp:sp>
    <dsp:sp modelId="{AFD21C36-C564-410E-AD2D-CDDF45413757}">
      <dsp:nvSpPr>
        <dsp:cNvPr id="0" name=""/>
        <dsp:cNvSpPr/>
      </dsp:nvSpPr>
      <dsp:spPr>
        <a:xfrm>
          <a:off x="4979921" y="924660"/>
          <a:ext cx="338729" cy="1847647"/>
        </a:xfrm>
        <a:custGeom>
          <a:avLst/>
          <a:gdLst/>
          <a:ahLst/>
          <a:cxnLst/>
          <a:rect l="0" t="0" r="0" b="0"/>
          <a:pathLst>
            <a:path>
              <a:moveTo>
                <a:pt x="0" y="0"/>
              </a:moveTo>
              <a:lnTo>
                <a:pt x="0" y="1847647"/>
              </a:lnTo>
              <a:lnTo>
                <a:pt x="338729" y="184764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0737481-3FFC-4649-977E-D4ECE8F284CB}">
      <dsp:nvSpPr>
        <dsp:cNvPr id="0" name=""/>
        <dsp:cNvSpPr/>
      </dsp:nvSpPr>
      <dsp:spPr>
        <a:xfrm>
          <a:off x="5318650" y="231039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064574"/>
              <a:satOff val="-35840"/>
              <a:lumOff val="-8706"/>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Müfredat temelli değerlendirme; </a:t>
          </a:r>
          <a:r>
            <a:rPr lang="tr-TR" sz="1600" kern="1200" dirty="0" smtClean="0">
              <a:effectLst>
                <a:outerShdw blurRad="38100" dist="38100" dir="2700000" algn="tl">
                  <a:srgbClr val="000000">
                    <a:alpha val="43137"/>
                  </a:srgbClr>
                </a:outerShdw>
              </a:effectLst>
              <a:latin typeface="Cambria" pitchFamily="18" charset="0"/>
            </a:rPr>
            <a:t>takip edilen müfredattan alınan materyaller ile değerlendirme</a:t>
          </a:r>
          <a:endParaRPr lang="tr-TR" sz="1600" kern="1200" dirty="0">
            <a:effectLst>
              <a:outerShdw blurRad="38100" dist="38100" dir="2700000" algn="tl">
                <a:srgbClr val="000000">
                  <a:alpha val="43137"/>
                </a:srgbClr>
              </a:outerShdw>
            </a:effectLst>
            <a:latin typeface="Cambria" pitchFamily="18" charset="0"/>
          </a:endParaRPr>
        </a:p>
      </dsp:txBody>
      <dsp:txXfrm>
        <a:off x="5345708" y="2337454"/>
        <a:ext cx="2655718" cy="869707"/>
      </dsp:txXfrm>
    </dsp:sp>
    <dsp:sp modelId="{989EF2E1-4912-4CA5-A20B-8C1ADE250DE7}">
      <dsp:nvSpPr>
        <dsp:cNvPr id="0" name=""/>
        <dsp:cNvSpPr/>
      </dsp:nvSpPr>
      <dsp:spPr>
        <a:xfrm>
          <a:off x="4979921" y="924660"/>
          <a:ext cx="338729" cy="3002427"/>
        </a:xfrm>
        <a:custGeom>
          <a:avLst/>
          <a:gdLst/>
          <a:ahLst/>
          <a:cxnLst/>
          <a:rect l="0" t="0" r="0" b="0"/>
          <a:pathLst>
            <a:path>
              <a:moveTo>
                <a:pt x="0" y="0"/>
              </a:moveTo>
              <a:lnTo>
                <a:pt x="0" y="3002427"/>
              </a:lnTo>
              <a:lnTo>
                <a:pt x="338729" y="300242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FA27D30-F9EE-4E23-A5CE-5E349CF2D50E}">
      <dsp:nvSpPr>
        <dsp:cNvPr id="0" name=""/>
        <dsp:cNvSpPr/>
      </dsp:nvSpPr>
      <dsp:spPr>
        <a:xfrm>
          <a:off x="5318650" y="3465175"/>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419432"/>
              <a:satOff val="-47787"/>
              <a:lumOff val="-11608"/>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Portfolyo değerlendirme</a:t>
          </a:r>
          <a:r>
            <a:rPr lang="tr-TR" sz="1600" kern="1200" dirty="0" smtClean="0">
              <a:effectLst>
                <a:outerShdw blurRad="38100" dist="38100" dir="2700000" algn="tl">
                  <a:srgbClr val="000000">
                    <a:alpha val="43137"/>
                  </a:srgbClr>
                </a:outerShdw>
              </a:effectLst>
              <a:latin typeface="Cambria" pitchFamily="18" charset="0"/>
            </a:rPr>
            <a:t>; öğrenmeyle ilgili çalışmaların bir amaç doğrultusunda toplanması </a:t>
          </a:r>
          <a:endParaRPr lang="tr-TR" sz="1600" kern="1200" dirty="0">
            <a:effectLst>
              <a:outerShdw blurRad="38100" dist="38100" dir="2700000" algn="tl">
                <a:srgbClr val="000000">
                  <a:alpha val="43137"/>
                </a:srgbClr>
              </a:outerShdw>
            </a:effectLst>
            <a:latin typeface="Cambria" pitchFamily="18" charset="0"/>
          </a:endParaRPr>
        </a:p>
      </dsp:txBody>
      <dsp:txXfrm>
        <a:off x="5345708" y="3492233"/>
        <a:ext cx="2655718" cy="869707"/>
      </dsp:txXfrm>
    </dsp:sp>
    <dsp:sp modelId="{5F5C9A08-C496-46B7-B507-95819B81D2EF}">
      <dsp:nvSpPr>
        <dsp:cNvPr id="0" name=""/>
        <dsp:cNvSpPr/>
      </dsp:nvSpPr>
      <dsp:spPr>
        <a:xfrm>
          <a:off x="4979921" y="924660"/>
          <a:ext cx="338729" cy="4157207"/>
        </a:xfrm>
        <a:custGeom>
          <a:avLst/>
          <a:gdLst/>
          <a:ahLst/>
          <a:cxnLst/>
          <a:rect l="0" t="0" r="0" b="0"/>
          <a:pathLst>
            <a:path>
              <a:moveTo>
                <a:pt x="0" y="0"/>
              </a:moveTo>
              <a:lnTo>
                <a:pt x="0" y="4157207"/>
              </a:lnTo>
              <a:lnTo>
                <a:pt x="338729" y="415720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EA19B8-6568-4D15-96E2-A21185542C73}">
      <dsp:nvSpPr>
        <dsp:cNvPr id="0" name=""/>
        <dsp:cNvSpPr/>
      </dsp:nvSpPr>
      <dsp:spPr>
        <a:xfrm>
          <a:off x="5318650" y="4619955"/>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774290"/>
              <a:satOff val="-59734"/>
              <a:lumOff val="-1451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Gözlemler: </a:t>
          </a:r>
          <a:r>
            <a:rPr lang="tr-TR" sz="1600" i="0" kern="1200" dirty="0" smtClean="0">
              <a:effectLst>
                <a:outerShdw blurRad="38100" dist="38100" dir="2700000" algn="tl">
                  <a:srgbClr val="000000">
                    <a:alpha val="43137"/>
                  </a:srgbClr>
                </a:outerShdw>
              </a:effectLst>
              <a:latin typeface="Cambria" pitchFamily="18" charset="0"/>
            </a:rPr>
            <a:t>gözlem yoluyla akademik ve davranış özelliklerin belirlenmesi</a:t>
          </a:r>
          <a:endParaRPr lang="tr-TR" sz="1600" i="1" kern="1200" dirty="0">
            <a:effectLst>
              <a:outerShdw blurRad="38100" dist="38100" dir="2700000" algn="tl">
                <a:srgbClr val="000000">
                  <a:alpha val="43137"/>
                </a:srgbClr>
              </a:outerShdw>
            </a:effectLst>
            <a:latin typeface="Cambria" pitchFamily="18" charset="0"/>
          </a:endParaRPr>
        </a:p>
      </dsp:txBody>
      <dsp:txXfrm>
        <a:off x="5345708" y="4647013"/>
        <a:ext cx="2655718" cy="869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3DECD-C80F-4913-8062-ADAF3A6A9F7E}">
      <dsp:nvSpPr>
        <dsp:cNvPr id="0" name=""/>
        <dsp:cNvSpPr/>
      </dsp:nvSpPr>
      <dsp:spPr>
        <a:xfrm>
          <a:off x="1026349" y="68"/>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Öğrencinin yeteneği ve akademik başarısı arasında fark var mı?</a:t>
          </a:r>
          <a:endParaRPr lang="tr-TR" sz="1800" kern="1200" dirty="0">
            <a:effectLst>
              <a:outerShdw blurRad="38100" dist="38100" dir="2700000" algn="tl">
                <a:srgbClr val="000000">
                  <a:alpha val="43137"/>
                </a:srgbClr>
              </a:outerShdw>
            </a:effectLst>
            <a:latin typeface="Cambria" pitchFamily="18" charset="0"/>
          </a:endParaRPr>
        </a:p>
      </dsp:txBody>
      <dsp:txXfrm>
        <a:off x="1026349" y="68"/>
        <a:ext cx="6146387" cy="558762"/>
      </dsp:txXfrm>
    </dsp:sp>
    <dsp:sp modelId="{BF753D85-0A6D-4453-B9A9-A1E1FEF62118}">
      <dsp:nvSpPr>
        <dsp:cNvPr id="0" name=""/>
        <dsp:cNvSpPr/>
      </dsp:nvSpPr>
      <dsp:spPr>
        <a:xfrm>
          <a:off x="1026349" y="558830"/>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971EF98-B556-4637-917C-2A5A8B33A0AA}">
      <dsp:nvSpPr>
        <dsp:cNvPr id="0" name=""/>
        <dsp:cNvSpPr/>
      </dsp:nvSpPr>
      <dsp:spPr>
        <a:xfrm>
          <a:off x="1890258" y="558830"/>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00644E4-39F3-44F4-94C1-B0E182BD743A}">
      <dsp:nvSpPr>
        <dsp:cNvPr id="0" name=""/>
        <dsp:cNvSpPr/>
      </dsp:nvSpPr>
      <dsp:spPr>
        <a:xfrm>
          <a:off x="2754850" y="558830"/>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C8260CE-4ABA-4C6A-852A-18CFED48AC81}">
      <dsp:nvSpPr>
        <dsp:cNvPr id="0" name=""/>
        <dsp:cNvSpPr/>
      </dsp:nvSpPr>
      <dsp:spPr>
        <a:xfrm>
          <a:off x="3618759" y="558830"/>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83B9DBA-1CA8-4F6E-9929-C52BA4982A28}">
      <dsp:nvSpPr>
        <dsp:cNvPr id="0" name=""/>
        <dsp:cNvSpPr/>
      </dsp:nvSpPr>
      <dsp:spPr>
        <a:xfrm>
          <a:off x="4483351" y="558830"/>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5FC6D8E-BBED-407E-B73B-50D4F1242223}">
      <dsp:nvSpPr>
        <dsp:cNvPr id="0" name=""/>
        <dsp:cNvSpPr/>
      </dsp:nvSpPr>
      <dsp:spPr>
        <a:xfrm>
          <a:off x="5347260" y="558830"/>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0727D57-F9CF-4A24-8ADB-736DEFEDF2EE}">
      <dsp:nvSpPr>
        <dsp:cNvPr id="0" name=""/>
        <dsp:cNvSpPr/>
      </dsp:nvSpPr>
      <dsp:spPr>
        <a:xfrm>
          <a:off x="6211851" y="558830"/>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8885D99-92B1-45E5-831B-6D956C4265EE}">
      <dsp:nvSpPr>
        <dsp:cNvPr id="0" name=""/>
        <dsp:cNvSpPr/>
      </dsp:nvSpPr>
      <dsp:spPr>
        <a:xfrm>
          <a:off x="1026349" y="672652"/>
          <a:ext cx="6226290" cy="910575"/>
        </a:xfrm>
        <a:prstGeom prst="re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En yaygın olarak kullanılan ölçüttür. Zeka testi ve başarı testi puanları arasındaki farka bakılır. Zeka testi ortalama veya üstü olup başarı testi düşük olan çocuklar için tanı konabilir.</a:t>
          </a:r>
          <a:endParaRPr lang="tr-TR" sz="1800" kern="1200" dirty="0">
            <a:effectLst>
              <a:outerShdw blurRad="38100" dist="38100" dir="2700000" algn="tl">
                <a:srgbClr val="000000">
                  <a:alpha val="43137"/>
                </a:srgbClr>
              </a:outerShdw>
            </a:effectLst>
            <a:latin typeface="Cambria" pitchFamily="18" charset="0"/>
          </a:endParaRPr>
        </a:p>
      </dsp:txBody>
      <dsp:txXfrm>
        <a:off x="1026349" y="672652"/>
        <a:ext cx="6226290" cy="910575"/>
      </dsp:txXfrm>
    </dsp:sp>
    <dsp:sp modelId="{5F171060-13CC-4B52-8570-7765BCB194F8}">
      <dsp:nvSpPr>
        <dsp:cNvPr id="0" name=""/>
        <dsp:cNvSpPr/>
      </dsp:nvSpPr>
      <dsp:spPr>
        <a:xfrm>
          <a:off x="1026349" y="1779800"/>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Öğrenme problemi dili anlamayı içeren temel psikolojik süreçlerin bir sonucu mudur?</a:t>
          </a:r>
          <a:endParaRPr lang="tr-TR" sz="1800" kern="1200" dirty="0">
            <a:effectLst>
              <a:outerShdw blurRad="38100" dist="38100" dir="2700000" algn="tl">
                <a:srgbClr val="000000">
                  <a:alpha val="43137"/>
                </a:srgbClr>
              </a:outerShdw>
            </a:effectLst>
            <a:latin typeface="Cambria" pitchFamily="18" charset="0"/>
          </a:endParaRPr>
        </a:p>
      </dsp:txBody>
      <dsp:txXfrm>
        <a:off x="1026349" y="1779800"/>
        <a:ext cx="6146387" cy="558762"/>
      </dsp:txXfrm>
    </dsp:sp>
    <dsp:sp modelId="{7A04C8E2-BA6F-4DB7-97CB-B37FA0B556B2}">
      <dsp:nvSpPr>
        <dsp:cNvPr id="0" name=""/>
        <dsp:cNvSpPr/>
      </dsp:nvSpPr>
      <dsp:spPr>
        <a:xfrm>
          <a:off x="1026349" y="2338563"/>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F6F429E-9DCD-4EB1-B69A-D31043BC8175}">
      <dsp:nvSpPr>
        <dsp:cNvPr id="0" name=""/>
        <dsp:cNvSpPr/>
      </dsp:nvSpPr>
      <dsp:spPr>
        <a:xfrm>
          <a:off x="1890258" y="2338563"/>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AFBF418-9CF6-4ED6-BE57-E6DA6CA9CE4E}">
      <dsp:nvSpPr>
        <dsp:cNvPr id="0" name=""/>
        <dsp:cNvSpPr/>
      </dsp:nvSpPr>
      <dsp:spPr>
        <a:xfrm>
          <a:off x="2754850" y="2338563"/>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9BF3471-30EB-4B8F-AFB7-CE25591E1C0B}">
      <dsp:nvSpPr>
        <dsp:cNvPr id="0" name=""/>
        <dsp:cNvSpPr/>
      </dsp:nvSpPr>
      <dsp:spPr>
        <a:xfrm>
          <a:off x="3618759" y="2338563"/>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9133767-9ED6-496F-88A8-5D7685CFE43D}">
      <dsp:nvSpPr>
        <dsp:cNvPr id="0" name=""/>
        <dsp:cNvSpPr/>
      </dsp:nvSpPr>
      <dsp:spPr>
        <a:xfrm>
          <a:off x="4483351" y="2338563"/>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4BD6A53-482F-4C5E-BE79-BF22338718F2}">
      <dsp:nvSpPr>
        <dsp:cNvPr id="0" name=""/>
        <dsp:cNvSpPr/>
      </dsp:nvSpPr>
      <dsp:spPr>
        <a:xfrm>
          <a:off x="5347260" y="2338563"/>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C442715-E452-4B97-952F-8FBA9DF05A48}">
      <dsp:nvSpPr>
        <dsp:cNvPr id="0" name=""/>
        <dsp:cNvSpPr/>
      </dsp:nvSpPr>
      <dsp:spPr>
        <a:xfrm>
          <a:off x="6211851" y="2338563"/>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3523D02-CA8E-417F-854D-B0AA5FEA8935}">
      <dsp:nvSpPr>
        <dsp:cNvPr id="0" name=""/>
        <dsp:cNvSpPr/>
      </dsp:nvSpPr>
      <dsp:spPr>
        <a:xfrm>
          <a:off x="1026349" y="2452385"/>
          <a:ext cx="6226290" cy="910575"/>
        </a:xfrm>
        <a:prstGeom prst="rec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Duyu-motor beceriler, görsel-işitsel işlemleme, dikkat, hafıza gibi bilişsel becerilerde problem olup olmadığına bakılır.</a:t>
          </a:r>
          <a:endParaRPr lang="tr-TR" sz="1800" kern="1200" dirty="0">
            <a:effectLst>
              <a:outerShdw blurRad="38100" dist="38100" dir="2700000" algn="tl">
                <a:srgbClr val="000000">
                  <a:alpha val="43137"/>
                </a:srgbClr>
              </a:outerShdw>
            </a:effectLst>
            <a:latin typeface="Cambria" pitchFamily="18" charset="0"/>
          </a:endParaRPr>
        </a:p>
      </dsp:txBody>
      <dsp:txXfrm>
        <a:off x="1026349" y="2452385"/>
        <a:ext cx="6226290" cy="910575"/>
      </dsp:txXfrm>
    </dsp:sp>
    <dsp:sp modelId="{90CBFC91-0215-4B48-9DEE-61E4A7F67236}">
      <dsp:nvSpPr>
        <dsp:cNvPr id="0" name=""/>
        <dsp:cNvSpPr/>
      </dsp:nvSpPr>
      <dsp:spPr>
        <a:xfrm>
          <a:off x="1026349" y="3559533"/>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Diğer olası nedenler bertaraf edilmekte midir?</a:t>
          </a:r>
          <a:endParaRPr lang="tr-TR" sz="1800" kern="1200" dirty="0">
            <a:effectLst>
              <a:outerShdw blurRad="38100" dist="38100" dir="2700000" algn="tl">
                <a:srgbClr val="000000">
                  <a:alpha val="43137"/>
                </a:srgbClr>
              </a:outerShdw>
            </a:effectLst>
            <a:latin typeface="Cambria" pitchFamily="18" charset="0"/>
          </a:endParaRPr>
        </a:p>
      </dsp:txBody>
      <dsp:txXfrm>
        <a:off x="1026349" y="3559533"/>
        <a:ext cx="6146387" cy="558762"/>
      </dsp:txXfrm>
    </dsp:sp>
    <dsp:sp modelId="{6BC72CEB-6944-41C1-BDF7-AEA761135C58}">
      <dsp:nvSpPr>
        <dsp:cNvPr id="0" name=""/>
        <dsp:cNvSpPr/>
      </dsp:nvSpPr>
      <dsp:spPr>
        <a:xfrm>
          <a:off x="1026349" y="4118295"/>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8F2A6E-4A3A-4494-80C1-F91F8F4D689B}">
      <dsp:nvSpPr>
        <dsp:cNvPr id="0" name=""/>
        <dsp:cNvSpPr/>
      </dsp:nvSpPr>
      <dsp:spPr>
        <a:xfrm>
          <a:off x="1890258" y="4118295"/>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1B9F31-2D33-4B41-8BA8-165707161B3F}">
      <dsp:nvSpPr>
        <dsp:cNvPr id="0" name=""/>
        <dsp:cNvSpPr/>
      </dsp:nvSpPr>
      <dsp:spPr>
        <a:xfrm>
          <a:off x="2754850" y="4118295"/>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F00917-ECCF-4957-B80E-BBC54EF0EAF4}">
      <dsp:nvSpPr>
        <dsp:cNvPr id="0" name=""/>
        <dsp:cNvSpPr/>
      </dsp:nvSpPr>
      <dsp:spPr>
        <a:xfrm>
          <a:off x="3618759" y="4118295"/>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35AC8ED-B754-404A-A668-85D382E3BB23}">
      <dsp:nvSpPr>
        <dsp:cNvPr id="0" name=""/>
        <dsp:cNvSpPr/>
      </dsp:nvSpPr>
      <dsp:spPr>
        <a:xfrm>
          <a:off x="4483351" y="4118295"/>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0513BC7-41DB-40CD-8D77-61C59E0A1E3D}">
      <dsp:nvSpPr>
        <dsp:cNvPr id="0" name=""/>
        <dsp:cNvSpPr/>
      </dsp:nvSpPr>
      <dsp:spPr>
        <a:xfrm>
          <a:off x="5347260" y="4118295"/>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73EA6CD-2ACF-4A11-9D3B-D2A64FD165B1}">
      <dsp:nvSpPr>
        <dsp:cNvPr id="0" name=""/>
        <dsp:cNvSpPr/>
      </dsp:nvSpPr>
      <dsp:spPr>
        <a:xfrm>
          <a:off x="6211851" y="4118295"/>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27513E5-D8AE-4A8C-AA2C-1A2EB520E8E6}">
      <dsp:nvSpPr>
        <dsp:cNvPr id="0" name=""/>
        <dsp:cNvSpPr/>
      </dsp:nvSpPr>
      <dsp:spPr>
        <a:xfrm>
          <a:off x="1026349" y="4232117"/>
          <a:ext cx="6226290" cy="910575"/>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Öğrenme güçlüğü tanımlayan özellikler de ölçüt olarak kullanılabilir. Zihinsel, işitme ve görme yetersizliği öğrenememe durumu değildir.</a:t>
          </a:r>
          <a:endParaRPr lang="tr-TR" sz="1800" kern="1200" dirty="0">
            <a:effectLst>
              <a:outerShdw blurRad="38100" dist="38100" dir="2700000" algn="tl">
                <a:srgbClr val="000000">
                  <a:alpha val="43137"/>
                </a:srgbClr>
              </a:outerShdw>
            </a:effectLst>
            <a:latin typeface="Cambria" pitchFamily="18" charset="0"/>
          </a:endParaRPr>
        </a:p>
      </dsp:txBody>
      <dsp:txXfrm>
        <a:off x="1026349" y="4232117"/>
        <a:ext cx="6226290" cy="910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1373044" y="1373566"/>
          <a:ext cx="4680520" cy="1933386"/>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OKUMA</a:t>
          </a:r>
        </a:p>
        <a:p>
          <a:pPr lvl="0" algn="ctr" defTabSz="800100">
            <a:lnSpc>
              <a:spcPct val="90000"/>
            </a:lnSpc>
            <a:spcBef>
              <a:spcPct val="0"/>
            </a:spcBef>
            <a:spcAft>
              <a:spcPct val="35000"/>
            </a:spcAft>
          </a:pPr>
          <a:r>
            <a:rPr lang="tr-TR" sz="1800" kern="1200" dirty="0" err="1" smtClean="0">
              <a:effectLst>
                <a:outerShdw blurRad="38100" dist="38100" dir="2700000" algn="tl">
                  <a:srgbClr val="000000">
                    <a:alpha val="43137"/>
                  </a:srgbClr>
                </a:outerShdw>
              </a:effectLst>
              <a:latin typeface="Cambria" pitchFamily="18" charset="0"/>
            </a:rPr>
            <a:t>Disleksi</a:t>
          </a:r>
          <a:r>
            <a:rPr lang="tr-TR" sz="1800" kern="1200" dirty="0" smtClean="0">
              <a:effectLst>
                <a:outerShdw blurRad="38100" dist="38100" dir="2700000" algn="tl">
                  <a:srgbClr val="000000">
                    <a:alpha val="43137"/>
                  </a:srgbClr>
                </a:outerShdw>
              </a:effectLst>
              <a:latin typeface="Cambria" pitchFamily="18" charset="0"/>
            </a:rPr>
            <a:t> bir okuma güçlüğü terimidir. Harf tanıma ve heceleme de sürekli güçlükler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244829" y="591437"/>
        <a:ext cx="1444774" cy="3497644"/>
      </dsp:txXfrm>
    </dsp:sp>
    <dsp:sp modelId="{D9A6ABC7-F5DE-4273-9F3A-EC4E4F8AD71B}">
      <dsp:nvSpPr>
        <dsp:cNvPr id="0" name=""/>
        <dsp:cNvSpPr/>
      </dsp:nvSpPr>
      <dsp:spPr>
        <a:xfrm rot="16200000">
          <a:off x="801995" y="1276916"/>
          <a:ext cx="4680520" cy="2126686"/>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ANLAMA</a:t>
          </a:r>
        </a:p>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Okuduğunu anlama , ana fikir bulma, sonuç çıkarma işlemlerinde güçlükler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2356792" y="611572"/>
        <a:ext cx="1570926" cy="3457374"/>
      </dsp:txXfrm>
    </dsp:sp>
    <dsp:sp modelId="{EB29A462-501D-481B-9D5D-5EAFF2D77EB9}">
      <dsp:nvSpPr>
        <dsp:cNvPr id="0" name=""/>
        <dsp:cNvSpPr/>
      </dsp:nvSpPr>
      <dsp:spPr>
        <a:xfrm rot="16200000">
          <a:off x="2977036" y="1373566"/>
          <a:ext cx="4680520" cy="1933386"/>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YAZMA</a:t>
          </a:r>
        </a:p>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Okumayla alakalı olarak yazmada da güçlükler yaşanabilir. Kelimeleri yanlış yazma, harfleri ters yazma vb.</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rot="5400000">
        <a:off x="4594909" y="591437"/>
        <a:ext cx="1444774" cy="3497644"/>
      </dsp:txXfrm>
    </dsp:sp>
    <dsp:sp modelId="{9EE58FD8-58A1-499D-A824-48AB5BBB9636}">
      <dsp:nvSpPr>
        <dsp:cNvPr id="0" name=""/>
        <dsp:cNvSpPr/>
      </dsp:nvSpPr>
      <dsp:spPr>
        <a:xfrm rot="16200000">
          <a:off x="5122448" y="1306545"/>
          <a:ext cx="4680520" cy="2067428"/>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MATEMATİK</a:t>
          </a:r>
        </a:p>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Aritmetik işlem yetersizliği </a:t>
          </a:r>
          <a:r>
            <a:rPr lang="tr-TR" sz="1800" kern="1200" dirty="0" err="1" smtClean="0">
              <a:effectLst>
                <a:outerShdw blurRad="38100" dist="38100" dir="2700000" algn="tl">
                  <a:srgbClr val="000000">
                    <a:alpha val="43137"/>
                  </a:srgbClr>
                </a:outerShdw>
              </a:effectLst>
              <a:latin typeface="Cambria" pitchFamily="18" charset="0"/>
            </a:rPr>
            <a:t>dyscalcula</a:t>
          </a:r>
          <a:r>
            <a:rPr lang="tr-TR" sz="1800" kern="1200" dirty="0" smtClean="0">
              <a:effectLst>
                <a:outerShdw blurRad="38100" dist="38100" dir="2700000" algn="tl">
                  <a:srgbClr val="000000">
                    <a:alpha val="43137"/>
                  </a:srgbClr>
                </a:outerShdw>
              </a:effectLst>
              <a:latin typeface="Cambria" pitchFamily="18" charset="0"/>
            </a:rPr>
            <a:t> olarak bilinir. Sayı kavramını ve sistemini anlamada yetersizlik</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rot="5400000">
        <a:off x="6696405" y="605399"/>
        <a:ext cx="1532606" cy="34697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451681" y="454374"/>
          <a:ext cx="4680520" cy="3771770"/>
        </a:xfrm>
        <a:prstGeom prst="cloudCallout">
          <a:avLst/>
        </a:prstGeom>
        <a:gradFill rotWithShape="0">
          <a:gsLst>
            <a:gs pos="0">
              <a:schemeClr val="accent4">
                <a:shade val="50000"/>
                <a:hueOff val="0"/>
                <a:satOff val="0"/>
                <a:lumOff val="0"/>
                <a:alphaOff val="0"/>
                <a:shade val="15000"/>
                <a:satMod val="180000"/>
              </a:schemeClr>
            </a:gs>
            <a:gs pos="50000">
              <a:schemeClr val="accent4">
                <a:shade val="50000"/>
                <a:hueOff val="0"/>
                <a:satOff val="0"/>
                <a:lumOff val="0"/>
                <a:alphaOff val="0"/>
                <a:shade val="45000"/>
                <a:satMod val="170000"/>
              </a:schemeClr>
            </a:gs>
            <a:gs pos="70000">
              <a:schemeClr val="accent4">
                <a:shade val="50000"/>
                <a:hueOff val="0"/>
                <a:satOff val="0"/>
                <a:lumOff val="0"/>
                <a:alphaOff val="0"/>
                <a:tint val="99000"/>
                <a:shade val="65000"/>
                <a:satMod val="155000"/>
              </a:schemeClr>
            </a:gs>
            <a:gs pos="100000">
              <a:schemeClr val="accent4">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Dilin biçim, içerik, kullanım bileşenlerinde problem, ne, nerede, niçin gibi soruları pasif ve olumsuz yapıları yorumlamakta güçlük, mecaz dili ve çok anlamlı kelimeleri yorumlamada problemler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72301" y="977924"/>
        <a:ext cx="2457762" cy="3057507"/>
      </dsp:txXfrm>
    </dsp:sp>
    <dsp:sp modelId="{D9A6ABC7-F5DE-4273-9F3A-EC4E4F8AD71B}">
      <dsp:nvSpPr>
        <dsp:cNvPr id="0" name=""/>
        <dsp:cNvSpPr/>
      </dsp:nvSpPr>
      <dsp:spPr>
        <a:xfrm rot="16200000">
          <a:off x="3791522" y="265823"/>
          <a:ext cx="4680520" cy="4148872"/>
        </a:xfrm>
        <a:prstGeom prst="cloudCallout">
          <a:avLst/>
        </a:prstGeom>
        <a:gradFill rotWithShape="0">
          <a:gsLst>
            <a:gs pos="0">
              <a:schemeClr val="accent4">
                <a:shade val="50000"/>
                <a:hueOff val="-181463"/>
                <a:satOff val="50796"/>
                <a:lumOff val="34787"/>
                <a:alphaOff val="0"/>
                <a:shade val="15000"/>
                <a:satMod val="180000"/>
              </a:schemeClr>
            </a:gs>
            <a:gs pos="50000">
              <a:schemeClr val="accent4">
                <a:shade val="50000"/>
                <a:hueOff val="-181463"/>
                <a:satOff val="50796"/>
                <a:lumOff val="34787"/>
                <a:alphaOff val="0"/>
                <a:shade val="45000"/>
                <a:satMod val="170000"/>
              </a:schemeClr>
            </a:gs>
            <a:gs pos="70000">
              <a:schemeClr val="accent4">
                <a:shade val="50000"/>
                <a:hueOff val="-181463"/>
                <a:satOff val="50796"/>
                <a:lumOff val="34787"/>
                <a:alphaOff val="0"/>
                <a:tint val="99000"/>
                <a:shade val="65000"/>
                <a:satMod val="155000"/>
              </a:schemeClr>
            </a:gs>
            <a:gs pos="100000">
              <a:schemeClr val="accent4">
                <a:shade val="50000"/>
                <a:hueOff val="-181463"/>
                <a:satOff val="50796"/>
                <a:lumOff val="3478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Bu tip problemler soyut düşünme modellerindeki güçlükten kaynaklanır. Sözel olmayan dili anlama, diyalog başlatma ve sürdürme, izlemede yetersizlik gösterirler.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683903" y="977924"/>
        <a:ext cx="2703489" cy="30575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262912" y="601201"/>
          <a:ext cx="4680520" cy="3478116"/>
        </a:xfrm>
        <a:prstGeom prst="pentagon">
          <a:avLst/>
        </a:prstGeom>
        <a:gradFill rotWithShape="0">
          <a:gsLst>
            <a:gs pos="0">
              <a:schemeClr val="accent3">
                <a:shade val="50000"/>
                <a:hueOff val="0"/>
                <a:satOff val="0"/>
                <a:lumOff val="0"/>
                <a:alphaOff val="0"/>
                <a:shade val="15000"/>
                <a:satMod val="180000"/>
              </a:schemeClr>
            </a:gs>
            <a:gs pos="50000">
              <a:schemeClr val="accent3">
                <a:shade val="50000"/>
                <a:hueOff val="0"/>
                <a:satOff val="0"/>
                <a:lumOff val="0"/>
                <a:alphaOff val="0"/>
                <a:shade val="45000"/>
                <a:satMod val="170000"/>
              </a:schemeClr>
            </a:gs>
            <a:gs pos="70000">
              <a:schemeClr val="accent3">
                <a:shade val="50000"/>
                <a:hueOff val="0"/>
                <a:satOff val="0"/>
                <a:lumOff val="0"/>
                <a:alphaOff val="0"/>
                <a:tint val="99000"/>
                <a:shade val="65000"/>
                <a:satMod val="155000"/>
              </a:schemeClr>
            </a:gs>
            <a:gs pos="100000">
              <a:schemeClr val="accent3">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Güdülenme, bireyin davranışlarını harekete geçirmesini ve davranışlarını yönlendirmesini sağlayan bir dürtüdür. Öğrenme güçlüğü olan öğrenciler kendilerine olan inançlarını yitirirler.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1159360" y="893903"/>
        <a:ext cx="2657037" cy="2892714"/>
      </dsp:txXfrm>
    </dsp:sp>
    <dsp:sp modelId="{D9A6ABC7-F5DE-4273-9F3A-EC4E4F8AD71B}">
      <dsp:nvSpPr>
        <dsp:cNvPr id="0" name=""/>
        <dsp:cNvSpPr/>
      </dsp:nvSpPr>
      <dsp:spPr>
        <a:xfrm rot="16200000">
          <a:off x="3811088" y="620985"/>
          <a:ext cx="4680520" cy="3438549"/>
        </a:xfrm>
        <a:prstGeom prst="pentagon">
          <a:avLst/>
        </a:prstGeom>
        <a:gradFill rotWithShape="0">
          <a:gsLst>
            <a:gs pos="0">
              <a:schemeClr val="accent3">
                <a:shade val="50000"/>
                <a:hueOff val="63574"/>
                <a:satOff val="20971"/>
                <a:lumOff val="36220"/>
                <a:alphaOff val="0"/>
                <a:shade val="15000"/>
                <a:satMod val="180000"/>
              </a:schemeClr>
            </a:gs>
            <a:gs pos="50000">
              <a:schemeClr val="accent3">
                <a:shade val="50000"/>
                <a:hueOff val="63574"/>
                <a:satOff val="20971"/>
                <a:lumOff val="36220"/>
                <a:alphaOff val="0"/>
                <a:shade val="45000"/>
                <a:satMod val="170000"/>
              </a:schemeClr>
            </a:gs>
            <a:gs pos="70000">
              <a:schemeClr val="accent3">
                <a:shade val="50000"/>
                <a:hueOff val="63574"/>
                <a:satOff val="20971"/>
                <a:lumOff val="36220"/>
                <a:alphaOff val="0"/>
                <a:tint val="99000"/>
                <a:shade val="65000"/>
                <a:satMod val="155000"/>
              </a:schemeClr>
            </a:gs>
            <a:gs pos="100000">
              <a:schemeClr val="accent3">
                <a:shade val="50000"/>
                <a:hueOff val="63574"/>
                <a:satOff val="20971"/>
                <a:lumOff val="3622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Onlar için başarısızlık daha fazla çalışmaya işaret etmemektedir. Daha başarılı olmak için çaba harcamazlar. Bunların nedeni, başarılarını şans, arkadaş veya öğretmen yardımına bağlamalarıdır.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243802" y="893903"/>
        <a:ext cx="2626811" cy="28927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315376" y="674437"/>
          <a:ext cx="5040560" cy="3691684"/>
        </a:xfrm>
        <a:prstGeom prst="star7">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effectLst>
                <a:outerShdw blurRad="38100" dist="38100" dir="2700000" algn="tl">
                  <a:srgbClr val="000000">
                    <a:alpha val="43137"/>
                  </a:srgbClr>
                </a:outerShdw>
              </a:effectLst>
              <a:latin typeface="Cambria" pitchFamily="18" charset="0"/>
            </a:rPr>
            <a:t>Öğrendiklerini farklı ortamlara, kişilere, durumlara genellemekte, benzer becerilere aktarmakta güçlük çekerler.</a:t>
          </a:r>
          <a:endParaRPr lang="tr-TR" sz="18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1090250" y="1121630"/>
        <a:ext cx="2048737" cy="2797298"/>
      </dsp:txXfrm>
    </dsp:sp>
    <dsp:sp modelId="{D9A6ABC7-F5DE-4273-9F3A-EC4E4F8AD71B}">
      <dsp:nvSpPr>
        <dsp:cNvPr id="0" name=""/>
        <dsp:cNvSpPr/>
      </dsp:nvSpPr>
      <dsp:spPr>
        <a:xfrm rot="16200000">
          <a:off x="4008782" y="695435"/>
          <a:ext cx="5040560" cy="3649688"/>
        </a:xfrm>
        <a:prstGeom prst="star7">
          <a:avLst/>
        </a:prstGeom>
        <a:gradFill rotWithShape="0">
          <a:gsLst>
            <a:gs pos="0">
              <a:schemeClr val="accent5">
                <a:hueOff val="-25795"/>
                <a:satOff val="-18503"/>
                <a:lumOff val="-9803"/>
                <a:alphaOff val="0"/>
                <a:shade val="15000"/>
                <a:satMod val="180000"/>
              </a:schemeClr>
            </a:gs>
            <a:gs pos="50000">
              <a:schemeClr val="accent5">
                <a:hueOff val="-25795"/>
                <a:satOff val="-18503"/>
                <a:lumOff val="-9803"/>
                <a:alphaOff val="0"/>
                <a:shade val="45000"/>
                <a:satMod val="170000"/>
              </a:schemeClr>
            </a:gs>
            <a:gs pos="70000">
              <a:schemeClr val="accent5">
                <a:hueOff val="-25795"/>
                <a:satOff val="-18503"/>
                <a:lumOff val="-9803"/>
                <a:alphaOff val="0"/>
                <a:tint val="99000"/>
                <a:shade val="65000"/>
                <a:satMod val="155000"/>
              </a:schemeClr>
            </a:gs>
            <a:gs pos="100000">
              <a:schemeClr val="accent5">
                <a:hueOff val="-25795"/>
                <a:satOff val="-18503"/>
                <a:lumOff val="-980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Bir beceriyi genellemek için bağımsız sergiliyor olmak gerekir. Bu nedenle bu öğrencilere akademik becerilerde bağımsızlık kazandırılmalıdır.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5427088" y="1121630"/>
        <a:ext cx="2025431" cy="27972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154460" y="498684"/>
          <a:ext cx="4536504" cy="3539135"/>
        </a:xfrm>
        <a:prstGeom prst="snip2SameRect">
          <a:avLst/>
        </a:prstGeom>
        <a:gradFill rotWithShape="0">
          <a:gsLst>
            <a:gs pos="0">
              <a:schemeClr val="accent3">
                <a:alpha val="90000"/>
                <a:hueOff val="0"/>
                <a:satOff val="0"/>
                <a:lumOff val="0"/>
                <a:alphaOff val="0"/>
                <a:shade val="15000"/>
                <a:satMod val="180000"/>
              </a:schemeClr>
            </a:gs>
            <a:gs pos="50000">
              <a:schemeClr val="accent3">
                <a:alpha val="90000"/>
                <a:hueOff val="0"/>
                <a:satOff val="0"/>
                <a:lumOff val="0"/>
                <a:alphaOff val="0"/>
                <a:shade val="45000"/>
                <a:satMod val="170000"/>
              </a:schemeClr>
            </a:gs>
            <a:gs pos="70000">
              <a:schemeClr val="accent3">
                <a:alpha val="90000"/>
                <a:hueOff val="0"/>
                <a:satOff val="0"/>
                <a:lumOff val="0"/>
                <a:alphaOff val="0"/>
                <a:tint val="99000"/>
                <a:shade val="65000"/>
                <a:satMod val="155000"/>
              </a:schemeClr>
            </a:gs>
            <a:gs pos="100000">
              <a:schemeClr val="accent3">
                <a:alpha val="9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Öğrenme güçlüğü olan çocukların, arkadaş edinme yetenekleri, başkalarıyla iletişim kurmaları, okul çalışmalarına yaklaşım tarzları olumsuz yönde etkilenmektedir. Bu öğrencilerde sosyal beceri öğretimi çok etkili olmaktadır. Akran desteği, gerekli uyarlamalarla doğrudan öğretim, </a:t>
          </a:r>
          <a:r>
            <a:rPr lang="tr-TR" sz="1800" kern="1200" dirty="0" err="1" smtClean="0">
              <a:solidFill>
                <a:schemeClr val="bg1"/>
              </a:solidFill>
              <a:effectLst>
                <a:outerShdw blurRad="38100" dist="38100" dir="2700000" algn="tl">
                  <a:srgbClr val="000000">
                    <a:alpha val="43137"/>
                  </a:srgbClr>
                </a:outerShdw>
              </a:effectLst>
              <a:latin typeface="Cambria" pitchFamily="18" charset="0"/>
            </a:rPr>
            <a:t>dramatizasyon</a:t>
          </a:r>
          <a:r>
            <a:rPr lang="tr-TR" sz="1800" kern="1200" dirty="0" smtClean="0">
              <a:solidFill>
                <a:schemeClr val="bg1"/>
              </a:solidFill>
              <a:effectLst>
                <a:outerShdw blurRad="38100" dist="38100" dir="2700000" algn="tl">
                  <a:srgbClr val="000000">
                    <a:alpha val="43137"/>
                  </a:srgbClr>
                </a:outerShdw>
              </a:effectLst>
              <a:latin typeface="Cambria" pitchFamily="18" charset="0"/>
            </a:rPr>
            <a:t> gibi farklı yöntemler sunulabilir.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39158" y="294934"/>
        <a:ext cx="3244201" cy="3946636"/>
      </dsp:txXfrm>
    </dsp:sp>
    <dsp:sp modelId="{D9A6ABC7-F5DE-4273-9F3A-EC4E4F8AD71B}">
      <dsp:nvSpPr>
        <dsp:cNvPr id="0" name=""/>
        <dsp:cNvSpPr/>
      </dsp:nvSpPr>
      <dsp:spPr>
        <a:xfrm rot="16200000">
          <a:off x="3991014" y="518814"/>
          <a:ext cx="4536504" cy="3498874"/>
        </a:xfrm>
        <a:prstGeom prst="snip2SameRect">
          <a:avLst/>
        </a:prstGeom>
        <a:gradFill rotWithShape="0">
          <a:gsLst>
            <a:gs pos="0">
              <a:schemeClr val="accent3">
                <a:alpha val="90000"/>
                <a:hueOff val="0"/>
                <a:satOff val="0"/>
                <a:lumOff val="0"/>
                <a:alphaOff val="-40000"/>
                <a:shade val="15000"/>
                <a:satMod val="180000"/>
              </a:schemeClr>
            </a:gs>
            <a:gs pos="50000">
              <a:schemeClr val="accent3">
                <a:alpha val="90000"/>
                <a:hueOff val="0"/>
                <a:satOff val="0"/>
                <a:lumOff val="0"/>
                <a:alphaOff val="-40000"/>
                <a:shade val="45000"/>
                <a:satMod val="170000"/>
              </a:schemeClr>
            </a:gs>
            <a:gs pos="70000">
              <a:schemeClr val="accent3">
                <a:alpha val="90000"/>
                <a:hueOff val="0"/>
                <a:satOff val="0"/>
                <a:lumOff val="0"/>
                <a:alphaOff val="-40000"/>
                <a:tint val="99000"/>
                <a:shade val="65000"/>
                <a:satMod val="155000"/>
              </a:schemeClr>
            </a:gs>
            <a:gs pos="100000">
              <a:schemeClr val="accent3">
                <a:alpha val="90000"/>
                <a:hueOff val="0"/>
                <a:satOff val="0"/>
                <a:lumOff val="0"/>
                <a:alphaOff val="-4000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Sosyal becerilerdeki güçlük akademik başarıyı da olumsuz etkiler. Düşük başarı durumu arkadaş kurma durumunu engeller. Öğretmene akran reddini ortadan kaldırma konusunda büyük rol düşmektedir. Pek çok yöntem ve yaklaşımla tüm sınıfı ödüllendiren sürprizlerle çalışmalar planlamalıdır.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801408" y="291579"/>
        <a:ext cx="3207295" cy="39533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937176" y="941834"/>
          <a:ext cx="4536504" cy="2652835"/>
        </a:xfrm>
        <a:prstGeom prst="flowChartPunchedTap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Bellek problemleri: </a:t>
          </a:r>
        </a:p>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Bilgiyi işleme sürecinde problem vardır. Yeniden düzenleme, öncekilerle birleştirmede güçlük yaşarlar.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35225" y="0"/>
        <a:ext cx="1591701" cy="4536504"/>
      </dsp:txXfrm>
    </dsp:sp>
    <dsp:sp modelId="{D9A6ABC7-F5DE-4273-9F3A-EC4E4F8AD71B}">
      <dsp:nvSpPr>
        <dsp:cNvPr id="0" name=""/>
        <dsp:cNvSpPr/>
      </dsp:nvSpPr>
      <dsp:spPr>
        <a:xfrm rot="16200000">
          <a:off x="2148035" y="910301"/>
          <a:ext cx="4536504" cy="2715901"/>
        </a:xfrm>
        <a:prstGeom prst="flowChartPunchedTape">
          <a:avLst/>
        </a:prstGeom>
        <a:gradFill rotWithShape="0">
          <a:gsLst>
            <a:gs pos="0">
              <a:schemeClr val="accent2">
                <a:hueOff val="-4271743"/>
                <a:satOff val="12481"/>
                <a:lumOff val="-2353"/>
                <a:alphaOff val="0"/>
                <a:shade val="15000"/>
                <a:satMod val="180000"/>
              </a:schemeClr>
            </a:gs>
            <a:gs pos="50000">
              <a:schemeClr val="accent2">
                <a:hueOff val="-4271743"/>
                <a:satOff val="12481"/>
                <a:lumOff val="-2353"/>
                <a:alphaOff val="0"/>
                <a:shade val="45000"/>
                <a:satMod val="170000"/>
              </a:schemeClr>
            </a:gs>
            <a:gs pos="70000">
              <a:schemeClr val="accent2">
                <a:hueOff val="-4271743"/>
                <a:satOff val="12481"/>
                <a:lumOff val="-2353"/>
                <a:alphaOff val="0"/>
                <a:tint val="99000"/>
                <a:shade val="65000"/>
                <a:satMod val="155000"/>
              </a:schemeClr>
            </a:gs>
            <a:gs pos="100000">
              <a:schemeClr val="accent2">
                <a:hueOff val="-4271743"/>
                <a:satOff val="12481"/>
                <a:lumOff val="-235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Bilişsel problemler</a:t>
          </a:r>
        </a:p>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Farklı düşünme, problem çözme becerilerinde, planlamada güçlük çekerler.</a:t>
          </a:r>
        </a:p>
        <a:p>
          <a:pPr lvl="0" algn="ctr" defTabSz="800100">
            <a:lnSpc>
              <a:spcPct val="90000"/>
            </a:lnSpc>
            <a:spcBef>
              <a:spcPct val="0"/>
            </a:spcBef>
            <a:spcAft>
              <a:spcPct val="35000"/>
            </a:spcAft>
          </a:pP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3601516" y="0"/>
        <a:ext cx="1629541" cy="4536504"/>
      </dsp:txXfrm>
    </dsp:sp>
    <dsp:sp modelId="{7EA89E06-6137-4C0D-94D7-F1A0DF408000}">
      <dsp:nvSpPr>
        <dsp:cNvPr id="0" name=""/>
        <dsp:cNvSpPr/>
      </dsp:nvSpPr>
      <dsp:spPr>
        <a:xfrm rot="16200000">
          <a:off x="5280947" y="894133"/>
          <a:ext cx="4536504" cy="2748236"/>
        </a:xfrm>
        <a:prstGeom prst="flowChartPunchedTape">
          <a:avLst/>
        </a:prstGeom>
        <a:gradFill rotWithShape="0">
          <a:gsLst>
            <a:gs pos="0">
              <a:schemeClr val="accent2">
                <a:hueOff val="-8543487"/>
                <a:satOff val="24962"/>
                <a:lumOff val="-4706"/>
                <a:alphaOff val="0"/>
                <a:shade val="15000"/>
                <a:satMod val="180000"/>
              </a:schemeClr>
            </a:gs>
            <a:gs pos="50000">
              <a:schemeClr val="accent2">
                <a:hueOff val="-8543487"/>
                <a:satOff val="24962"/>
                <a:lumOff val="-4706"/>
                <a:alphaOff val="0"/>
                <a:shade val="45000"/>
                <a:satMod val="170000"/>
              </a:schemeClr>
            </a:gs>
            <a:gs pos="70000">
              <a:schemeClr val="accent2">
                <a:hueOff val="-8543487"/>
                <a:satOff val="24962"/>
                <a:lumOff val="-4706"/>
                <a:alphaOff val="0"/>
                <a:tint val="99000"/>
                <a:shade val="65000"/>
                <a:satMod val="155000"/>
              </a:schemeClr>
            </a:gs>
            <a:gs pos="100000">
              <a:schemeClr val="accent2">
                <a:hueOff val="-8543487"/>
                <a:satOff val="24962"/>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Üst bilişsel problemler:</a:t>
          </a:r>
        </a:p>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Nasıl düşündüğünü, düşüncesini nasıl kontrol edeceğini bilemez. Zamanını nasıl akıllıca kullanacağını, ödevlerde nasıl ilerleyeceğini bilemez.</a:t>
          </a: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724728" y="-1"/>
        <a:ext cx="1648942" cy="453650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a:bodyPr>
          <a:lstStyle/>
          <a:p>
            <a:pPr algn="ctr"/>
            <a:r>
              <a:rPr lang="tr-TR" b="1" dirty="0" smtClean="0">
                <a:effectLst>
                  <a:outerShdw blurRad="38100" dist="38100" dir="2700000" algn="tl">
                    <a:srgbClr val="000000">
                      <a:alpha val="43137"/>
                    </a:srgbClr>
                  </a:outerShdw>
                </a:effectLst>
                <a:latin typeface="Cambria" pitchFamily="18" charset="0"/>
              </a:rPr>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lstStyle/>
          <a:p>
            <a:pPr algn="ctr"/>
            <a:endParaRPr lang="tr-TR" sz="2800" i="1" dirty="0" smtClean="0">
              <a:effectLst>
                <a:outerShdw blurRad="38100" dist="38100" dir="2700000" algn="tl">
                  <a:srgbClr val="000000">
                    <a:alpha val="43137"/>
                  </a:srgbClr>
                </a:outerShdw>
              </a:effectLst>
              <a:latin typeface="Cambria" pitchFamily="18" charset="0"/>
            </a:endParaRPr>
          </a:p>
          <a:p>
            <a:pPr algn="ctr"/>
            <a:r>
              <a:rPr lang="tr-TR" sz="2800" i="1" dirty="0" smtClean="0">
                <a:effectLst>
                  <a:outerShdw blurRad="38100" dist="38100" dir="2700000" algn="tl">
                    <a:srgbClr val="000000">
                      <a:alpha val="43137"/>
                    </a:srgbClr>
                  </a:outerShdw>
                </a:effectLst>
                <a:latin typeface="Cambria" pitchFamily="18" charset="0"/>
              </a:rPr>
              <a:t>ÖĞRENME </a:t>
            </a:r>
            <a:r>
              <a:rPr lang="tr-TR" sz="2800" i="1" dirty="0" smtClean="0">
                <a:effectLst>
                  <a:outerShdw blurRad="38100" dist="38100" dir="2700000" algn="tl">
                    <a:srgbClr val="000000">
                      <a:alpha val="43137"/>
                    </a:srgbClr>
                  </a:outerShdw>
                </a:effectLst>
                <a:latin typeface="Cambria" pitchFamily="18" charset="0"/>
              </a:rPr>
              <a:t>GÜÇLÜĞÜ 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Zayıf Güdülenme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Genelleme Problemi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251520" y="1268760"/>
          <a:ext cx="871296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Zayıf Sosyal Beceriler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467544" y="1628800"/>
          <a:ext cx="835292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Bellek, Bilişsel ve Üst Bilişsel Problemler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216024" y="1628800"/>
          <a:ext cx="892797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Algı, Motor ve Genel Koordinasyon Problemleri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53244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Dikkat Bozukluğu ve Hiperaktivite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53244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Doğrudan Öğretim Yöntemi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28596" y="1500174"/>
            <a:ext cx="8424936" cy="5170646"/>
          </a:xfrm>
        </p:spPr>
        <p:txBody>
          <a:bodyPr/>
          <a:lstStyle/>
          <a:p>
            <a:r>
              <a:rPr lang="tr-TR" sz="2000" dirty="0" smtClean="0">
                <a:effectLst>
                  <a:outerShdw blurRad="38100" dist="38100" dir="2700000" algn="tl">
                    <a:srgbClr val="000000">
                      <a:alpha val="43137"/>
                    </a:srgbClr>
                  </a:outerShdw>
                </a:effectLst>
                <a:latin typeface="Cambria" pitchFamily="18" charset="0"/>
              </a:rPr>
              <a:t>Konuları küçük basamaklarla sunmayı, öğrencilerin sunumlarından ne kadar yararlandıklarını belirlemek amacıyla sıklıkla yapılan kontrolleri içeren, öğretme sorumluluğunun öğretmende başlayıp, öğrenciye aktarıldığı aşamalı bir yöntemdir (</a:t>
            </a:r>
            <a:r>
              <a:rPr lang="tr-TR" sz="2000" dirty="0" err="1" smtClean="0">
                <a:effectLst>
                  <a:outerShdw blurRad="38100" dist="38100" dir="2700000" algn="tl">
                    <a:srgbClr val="000000">
                      <a:alpha val="43137"/>
                    </a:srgbClr>
                  </a:outerShdw>
                </a:effectLst>
                <a:latin typeface="Cambria" pitchFamily="18" charset="0"/>
              </a:rPr>
              <a:t>Rosenshine</a:t>
            </a:r>
            <a:r>
              <a:rPr lang="tr-TR" sz="2000" dirty="0" smtClean="0">
                <a:effectLst>
                  <a:outerShdw blurRad="38100" dist="38100" dir="2700000" algn="tl">
                    <a:srgbClr val="000000">
                      <a:alpha val="43137"/>
                    </a:srgbClr>
                  </a:outerShdw>
                </a:effectLst>
                <a:latin typeface="Cambria" pitchFamily="18" charset="0"/>
              </a:rPr>
              <a:t>, 1986).</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Konu anlatım yöntemiyle sunulur. Öğretmen anlatırken model olur, sorular sorar. </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Daha sonra öğrenciden rehber altında uygulama istenir.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Son basamakta ise bağımsız uygulamalara yer verilir.</a:t>
            </a:r>
          </a:p>
          <a:p>
            <a:endParaRPr lang="tr-TR" sz="2000" dirty="0" smtClean="0">
              <a:effectLst>
                <a:outerShdw blurRad="38100" dist="38100" dir="2700000" algn="tl">
                  <a:srgbClr val="000000">
                    <a:alpha val="43137"/>
                  </a:srgbClr>
                </a:outerShdw>
              </a:effectLst>
              <a:latin typeface="Cambria" pitchFamily="18" charset="0"/>
            </a:endParaRPr>
          </a:p>
          <a:p>
            <a:pPr>
              <a:lnSpc>
                <a:spcPct val="80000"/>
              </a:lnSpc>
            </a:pPr>
            <a:r>
              <a:rPr lang="tr-TR" sz="2000" dirty="0" smtClean="0"/>
              <a:t>Düz anlatım yönteminden farkı,</a:t>
            </a:r>
          </a:p>
          <a:p>
            <a:pPr lvl="1">
              <a:lnSpc>
                <a:spcPct val="80000"/>
              </a:lnSpc>
            </a:pPr>
            <a:r>
              <a:rPr lang="tr-TR" sz="1800" dirty="0" smtClean="0"/>
              <a:t>konuların daha küçük basamaklara ayrılarak sunulduktan sonra</a:t>
            </a:r>
          </a:p>
          <a:p>
            <a:pPr lvl="1">
              <a:lnSpc>
                <a:spcPct val="80000"/>
              </a:lnSpc>
            </a:pPr>
            <a:r>
              <a:rPr lang="tr-TR" sz="1800" dirty="0" smtClean="0"/>
              <a:t>sık kontrollere, </a:t>
            </a:r>
          </a:p>
          <a:p>
            <a:pPr lvl="1">
              <a:lnSpc>
                <a:spcPct val="80000"/>
              </a:lnSpc>
            </a:pPr>
            <a:r>
              <a:rPr lang="tr-TR" sz="1800" dirty="0" smtClean="0"/>
              <a:t>rehberli ve </a:t>
            </a:r>
          </a:p>
          <a:p>
            <a:pPr lvl="1">
              <a:lnSpc>
                <a:spcPct val="80000"/>
              </a:lnSpc>
            </a:pPr>
            <a:r>
              <a:rPr lang="tr-TR" sz="1800" dirty="0" smtClean="0"/>
              <a:t>bağımsız uygulamalara yer verilmesidir.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Strateji Öğretimi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95536" y="1484784"/>
            <a:ext cx="8424936" cy="4525854"/>
          </a:xfrm>
        </p:spPr>
        <p:txBody>
          <a:bodyPr/>
          <a:lstStyle/>
          <a:p>
            <a:pPr algn="just"/>
            <a:r>
              <a:rPr lang="tr-TR" sz="1700" dirty="0" smtClean="0">
                <a:effectLst>
                  <a:outerShdw blurRad="38100" dist="38100" dir="2700000" algn="tl">
                    <a:srgbClr val="000000">
                      <a:alpha val="43137"/>
                    </a:srgbClr>
                  </a:outerShdw>
                </a:effectLst>
                <a:latin typeface="Cambria" pitchFamily="18" charset="0"/>
              </a:rPr>
              <a:t>Bir beceriyi gerçekleştirmede yetkin olan öğrenenler bir problemi çözmek için sistematik yollar izlerler. Bu yollara </a:t>
            </a:r>
            <a:r>
              <a:rPr lang="tr-TR" sz="1700" b="1" dirty="0" smtClean="0">
                <a:effectLst>
                  <a:outerShdw blurRad="38100" dist="38100" dir="2700000" algn="tl">
                    <a:srgbClr val="000000">
                      <a:alpha val="43137"/>
                    </a:srgbClr>
                  </a:outerShdw>
                </a:effectLst>
                <a:latin typeface="Cambria" pitchFamily="18" charset="0"/>
              </a:rPr>
              <a:t>strateji </a:t>
            </a:r>
            <a:r>
              <a:rPr lang="tr-TR" sz="1700" dirty="0" smtClean="0">
                <a:effectLst>
                  <a:outerShdw blurRad="38100" dist="38100" dir="2700000" algn="tl">
                    <a:srgbClr val="000000">
                      <a:alpha val="43137"/>
                    </a:srgbClr>
                  </a:outerShdw>
                </a:effectLst>
                <a:latin typeface="Cambria" pitchFamily="18" charset="0"/>
              </a:rPr>
              <a:t>denir.</a:t>
            </a:r>
          </a:p>
          <a:p>
            <a:pPr algn="just"/>
            <a:endParaRPr lang="tr-TR" sz="1700" dirty="0" smtClean="0">
              <a:effectLst>
                <a:outerShdw blurRad="38100" dist="38100" dir="2700000" algn="tl">
                  <a:srgbClr val="000000">
                    <a:alpha val="43137"/>
                  </a:srgbClr>
                </a:outerShdw>
              </a:effectLst>
              <a:latin typeface="Cambria" pitchFamily="18" charset="0"/>
            </a:endParaRPr>
          </a:p>
          <a:p>
            <a:pPr algn="just">
              <a:buNone/>
            </a:pPr>
            <a:r>
              <a:rPr lang="tr-TR" sz="1700" dirty="0" smtClean="0">
                <a:effectLst>
                  <a:outerShdw blurRad="38100" dist="38100" dir="2700000" algn="tl">
                    <a:srgbClr val="000000">
                      <a:alpha val="43137"/>
                    </a:srgbClr>
                  </a:outerShdw>
                </a:effectLst>
                <a:latin typeface="Cambria" pitchFamily="18" charset="0"/>
              </a:rPr>
              <a:t>Bu yöntemin öğretimsel öğeleri; </a:t>
            </a:r>
          </a:p>
          <a:p>
            <a:pPr algn="just">
              <a:defRPr/>
            </a:pPr>
            <a:r>
              <a:rPr lang="tr-TR" sz="1700" b="1" dirty="0" smtClean="0">
                <a:solidFill>
                  <a:schemeClr val="accent4"/>
                </a:solidFill>
              </a:rPr>
              <a:t>destekleyiciler sunma </a:t>
            </a:r>
            <a:r>
              <a:rPr lang="tr-TR" sz="1700" dirty="0" smtClean="0"/>
              <a:t>(Öğretmenin strateji basamaklarını model olarak uygulaması veya yüksek sesle düşünerek uygulaması, ipucu kartları, strateji basamaklarını hatırlamaya yarayan hatırlatıcılar, kontrol listeleri, şematik düzenleyiciler destekleyicilere örnektir.), </a:t>
            </a:r>
          </a:p>
          <a:p>
            <a:pPr algn="just">
              <a:defRPr/>
            </a:pPr>
            <a:r>
              <a:rPr lang="tr-TR" sz="1700" b="1" dirty="0" smtClean="0">
                <a:solidFill>
                  <a:schemeClr val="accent4"/>
                </a:solidFill>
              </a:rPr>
              <a:t>hatırlatıcılar sunma </a:t>
            </a:r>
            <a:r>
              <a:rPr lang="tr-TR" sz="1700" dirty="0" smtClean="0"/>
              <a:t>(Strateji basamaklarını belirlemek için genellikle </a:t>
            </a:r>
            <a:r>
              <a:rPr lang="tr-TR" sz="1700" i="1" dirty="0" err="1" smtClean="0"/>
              <a:t>akronomiler</a:t>
            </a:r>
            <a:r>
              <a:rPr lang="tr-TR" sz="1700" i="1" dirty="0" smtClean="0"/>
              <a:t> kullanılır.)</a:t>
            </a:r>
            <a:r>
              <a:rPr lang="tr-TR" sz="1700" dirty="0" smtClean="0"/>
              <a:t>,</a:t>
            </a:r>
          </a:p>
          <a:p>
            <a:pPr algn="just">
              <a:defRPr/>
            </a:pPr>
            <a:r>
              <a:rPr lang="tr-TR" sz="1700" b="1" dirty="0" smtClean="0">
                <a:solidFill>
                  <a:schemeClr val="accent4"/>
                </a:solidFill>
              </a:rPr>
              <a:t>etkileşimsel diyaloglar </a:t>
            </a:r>
            <a:r>
              <a:rPr lang="tr-TR" sz="1700" dirty="0" smtClean="0"/>
              <a:t>(Etkileşimsel diyaloglara öğretimin her aşamasında yer verilerek öğrencinin stratejiyi uygularken kullandığı dili içselleştirmesi için cesaretlendirir.),</a:t>
            </a:r>
          </a:p>
          <a:p>
            <a:pPr algn="just">
              <a:defRPr/>
            </a:pPr>
            <a:r>
              <a:rPr lang="tr-TR" sz="1700" b="1" dirty="0" smtClean="0">
                <a:solidFill>
                  <a:schemeClr val="accent4"/>
                </a:solidFill>
              </a:rPr>
              <a:t>üst bilişsel bilgiyi geliştirme </a:t>
            </a:r>
            <a:r>
              <a:rPr lang="tr-TR" sz="1700" dirty="0" smtClean="0"/>
              <a:t>(Tanımsal bilgi- </a:t>
            </a:r>
            <a:r>
              <a:rPr lang="tr-TR" sz="1700" i="1" dirty="0" smtClean="0"/>
              <a:t>Ne öğreneceğiz?, </a:t>
            </a:r>
            <a:r>
              <a:rPr lang="tr-TR" sz="1700" dirty="0" smtClean="0"/>
              <a:t>İşlemsel </a:t>
            </a:r>
            <a:r>
              <a:rPr lang="tr-TR" sz="1700" i="1" dirty="0" smtClean="0"/>
              <a:t>bilgi-Strateji nasıl uygulanır?</a:t>
            </a:r>
            <a:r>
              <a:rPr lang="tr-TR" sz="1700" dirty="0" smtClean="0"/>
              <a:t>, Durumsal bilgi-</a:t>
            </a:r>
            <a:r>
              <a:rPr lang="tr-TR" sz="1700" i="1" dirty="0" smtClean="0"/>
              <a:t>Stratejiler hangi bağlamlarda ve ne zaman uygulanır?)</a:t>
            </a:r>
          </a:p>
          <a:p>
            <a:pPr algn="just"/>
            <a:endParaRPr lang="tr-TR" sz="1700" i="1" dirty="0" smtClean="0">
              <a:effectLst>
                <a:outerShdw blurRad="38100" dist="38100" dir="2700000" algn="tl">
                  <a:srgbClr val="000000">
                    <a:alpha val="43137"/>
                  </a:srgbClr>
                </a:outerShdw>
              </a:effectLst>
              <a:latin typeface="Cambria" pitchFamily="18" charset="0"/>
            </a:endParaRPr>
          </a:p>
          <a:p>
            <a:pPr algn="just"/>
            <a:r>
              <a:rPr lang="tr-TR" sz="1700" dirty="0" smtClean="0">
                <a:effectLst>
                  <a:outerShdw blurRad="38100" dist="38100" dir="2700000" algn="tl">
                    <a:srgbClr val="000000">
                      <a:alpha val="43137"/>
                    </a:srgbClr>
                  </a:outerShdw>
                </a:effectLst>
                <a:latin typeface="Cambria" pitchFamily="18" charset="0"/>
              </a:rPr>
              <a:t>Öğretimin en önemli kavramı destekleyicilerdir. (işlem kolaylaştırıcılar)</a:t>
            </a:r>
          </a:p>
          <a:p>
            <a:pPr algn="just"/>
            <a:endParaRPr lang="tr-TR" sz="1700" dirty="0" smtClean="0">
              <a:effectLst>
                <a:outerShdw blurRad="38100" dist="38100" dir="2700000" algn="tl">
                  <a:srgbClr val="000000">
                    <a:alpha val="43137"/>
                  </a:srgbClr>
                </a:outerShdw>
              </a:effectLst>
              <a:latin typeface="Cambria" pitchFamily="18" charset="0"/>
            </a:endParaRPr>
          </a:p>
          <a:p>
            <a:pPr algn="just"/>
            <a:r>
              <a:rPr lang="tr-TR" sz="1700" dirty="0" smtClean="0">
                <a:effectLst>
                  <a:outerShdw blurRad="38100" dist="38100" dir="2700000" algn="tl">
                    <a:srgbClr val="000000">
                      <a:alpha val="43137"/>
                    </a:srgbClr>
                  </a:outerShdw>
                </a:effectLst>
                <a:latin typeface="Cambria" pitchFamily="18" charset="0"/>
              </a:rPr>
              <a:t>Öğretim esnasında uygulanacak strateji adımları belirlenmeli ve hatırlanması için ipuçları sunulmalıdır.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Strateji Öğretiminin Aşamaları</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1"/>
          <p:cNvGraphicFramePr/>
          <p:nvPr>
            <p:extLst>
              <p:ext uri="{D42A27DB-BD31-4B8C-83A1-F6EECF244321}">
                <p14:modId xmlns:p14="http://schemas.microsoft.com/office/powerpoint/2010/main" val="3037238810"/>
              </p:ext>
            </p:extLst>
          </p:nvPr>
        </p:nvGraphicFramePr>
        <p:xfrm>
          <a:off x="899592" y="1412776"/>
          <a:ext cx="734481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algn="ctr"/>
            <a:r>
              <a:rPr lang="tr-TR" sz="2800" b="1" smtClean="0">
                <a:effectLst>
                  <a:outerShdw blurRad="38100" dist="38100" dir="2700000" algn="tl">
                    <a:srgbClr val="000000">
                      <a:alpha val="43137"/>
                    </a:srgbClr>
                  </a:outerShdw>
                </a:effectLst>
                <a:latin typeface="Cambria" pitchFamily="18" charset="0"/>
              </a:rPr>
              <a:t>OKUL DÖNEMİNDE ÖĞRENME </a:t>
            </a:r>
            <a:r>
              <a:rPr lang="tr-TR" sz="2800" b="1" dirty="0" smtClean="0">
                <a:effectLst>
                  <a:outerShdw blurRad="38100" dist="38100" dir="2700000" algn="tl">
                    <a:srgbClr val="000000">
                      <a:alpha val="43137"/>
                    </a:srgbClr>
                  </a:outerShdw>
                </a:effectLst>
                <a:latin typeface="Cambria" pitchFamily="18" charset="0"/>
              </a:rPr>
              <a:t>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İlkokul Okuma Öğretimi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23528" y="1556792"/>
            <a:ext cx="6552728" cy="4680520"/>
          </a:xfrm>
        </p:spPr>
        <p:txBody>
          <a:bodyPr/>
          <a:lstStyle/>
          <a:p>
            <a:r>
              <a:rPr lang="tr-TR" sz="1800" dirty="0" smtClean="0">
                <a:effectLst>
                  <a:outerShdw blurRad="38100" dist="38100" dir="2700000" algn="tl">
                    <a:srgbClr val="000000">
                      <a:alpha val="43137"/>
                    </a:srgbClr>
                  </a:outerShdw>
                </a:effectLst>
                <a:latin typeface="Cambria" pitchFamily="18" charset="0"/>
              </a:rPr>
              <a:t>Öğrenme güçlüğü olan öğrencilere okuma öncesi ve sonrasında bazı stratejiler sunulmalıdır.</a:t>
            </a:r>
          </a:p>
          <a:p>
            <a:endParaRPr lang="tr-TR" sz="1800" dirty="0" smtClean="0">
              <a:effectLst>
                <a:outerShdw blurRad="38100" dist="38100" dir="2700000" algn="tl">
                  <a:srgbClr val="000000">
                    <a:alpha val="43137"/>
                  </a:srgbClr>
                </a:outerShdw>
              </a:effectLst>
              <a:latin typeface="Cambria" pitchFamily="18" charset="0"/>
            </a:endParaRPr>
          </a:p>
          <a:p>
            <a:r>
              <a:rPr lang="tr-TR" sz="1800" i="1" dirty="0" smtClean="0">
                <a:effectLst>
                  <a:outerShdw blurRad="38100" dist="38100" dir="2700000" algn="tl">
                    <a:srgbClr val="000000">
                      <a:alpha val="43137"/>
                    </a:srgbClr>
                  </a:outerShdw>
                </a:effectLst>
                <a:latin typeface="Cambria" pitchFamily="18" charset="0"/>
              </a:rPr>
              <a:t>Okuma öncesi:</a:t>
            </a:r>
          </a:p>
          <a:p>
            <a:r>
              <a:rPr lang="tr-TR" sz="1800" dirty="0" smtClean="0">
                <a:effectLst>
                  <a:outerShdw blurRad="38100" dist="38100" dir="2700000" algn="tl">
                    <a:srgbClr val="000000">
                      <a:alpha val="43137"/>
                    </a:srgbClr>
                  </a:outerShdw>
                </a:effectLst>
                <a:latin typeface="Cambria" pitchFamily="18" charset="0"/>
              </a:rPr>
              <a:t>Okumaya güdüleme</a:t>
            </a:r>
          </a:p>
          <a:p>
            <a:r>
              <a:rPr lang="tr-TR" sz="1800" dirty="0" smtClean="0">
                <a:effectLst>
                  <a:outerShdw blurRad="38100" dist="38100" dir="2700000" algn="tl">
                    <a:srgbClr val="000000">
                      <a:alpha val="43137"/>
                    </a:srgbClr>
                  </a:outerShdw>
                </a:effectLst>
                <a:latin typeface="Cambria" pitchFamily="18" charset="0"/>
              </a:rPr>
              <a:t>Anahtar kelimeleri önceden verme</a:t>
            </a:r>
          </a:p>
          <a:p>
            <a:r>
              <a:rPr lang="tr-TR" sz="1800" dirty="0" smtClean="0">
                <a:effectLst>
                  <a:outerShdw blurRad="38100" dist="38100" dir="2700000" algn="tl">
                    <a:srgbClr val="000000">
                      <a:alpha val="43137"/>
                    </a:srgbClr>
                  </a:outerShdw>
                </a:effectLst>
                <a:latin typeface="Cambria" pitchFamily="18" charset="0"/>
              </a:rPr>
              <a:t>Yaşantılarıyla okumaları arasında bağlantı kurma</a:t>
            </a:r>
          </a:p>
          <a:p>
            <a:r>
              <a:rPr lang="tr-TR" sz="1800" dirty="0" smtClean="0">
                <a:effectLst>
                  <a:outerShdw blurRad="38100" dist="38100" dir="2700000" algn="tl">
                    <a:srgbClr val="000000">
                      <a:alpha val="43137"/>
                    </a:srgbClr>
                  </a:outerShdw>
                </a:effectLst>
                <a:latin typeface="Cambria" pitchFamily="18" charset="0"/>
              </a:rPr>
              <a:t>Metni önceden gözden geçirme ve fiziksel yapısını inceleme</a:t>
            </a:r>
          </a:p>
          <a:p>
            <a:endParaRPr lang="tr-TR" sz="1800" dirty="0" smtClean="0">
              <a:effectLst>
                <a:outerShdw blurRad="38100" dist="38100" dir="2700000" algn="tl">
                  <a:srgbClr val="000000">
                    <a:alpha val="43137"/>
                  </a:srgbClr>
                </a:outerShdw>
              </a:effectLst>
              <a:latin typeface="Cambria" pitchFamily="18" charset="0"/>
            </a:endParaRPr>
          </a:p>
          <a:p>
            <a:r>
              <a:rPr lang="tr-TR" sz="1800" i="1" dirty="0" smtClean="0">
                <a:effectLst>
                  <a:outerShdw blurRad="38100" dist="38100" dir="2700000" algn="tl">
                    <a:srgbClr val="000000">
                      <a:alpha val="43137"/>
                    </a:srgbClr>
                  </a:outerShdw>
                </a:effectLst>
                <a:latin typeface="Cambria" pitchFamily="18" charset="0"/>
              </a:rPr>
              <a:t>Okuma sonrası:</a:t>
            </a:r>
          </a:p>
          <a:p>
            <a:r>
              <a:rPr lang="tr-TR" sz="1800" dirty="0" smtClean="0">
                <a:effectLst>
                  <a:outerShdw blurRad="38100" dist="38100" dir="2700000" algn="tl">
                    <a:srgbClr val="000000">
                      <a:alpha val="43137"/>
                    </a:srgbClr>
                  </a:outerShdw>
                </a:effectLst>
                <a:latin typeface="Cambria" pitchFamily="18" charset="0"/>
              </a:rPr>
              <a:t>Zor kelimelerin altını çizme</a:t>
            </a:r>
          </a:p>
          <a:p>
            <a:r>
              <a:rPr lang="tr-TR" sz="1800" dirty="0" smtClean="0">
                <a:effectLst>
                  <a:outerShdw blurRad="38100" dist="38100" dir="2700000" algn="tl">
                    <a:srgbClr val="000000">
                      <a:alpha val="43137"/>
                    </a:srgbClr>
                  </a:outerShdw>
                </a:effectLst>
                <a:latin typeface="Cambria" pitchFamily="18" charset="0"/>
              </a:rPr>
              <a:t>Metinle ilgili sorular sorma</a:t>
            </a:r>
          </a:p>
          <a:p>
            <a:r>
              <a:rPr lang="tr-TR" sz="1800" dirty="0" smtClean="0">
                <a:effectLst>
                  <a:outerShdw blurRad="38100" dist="38100" dir="2700000" algn="tl">
                    <a:srgbClr val="000000">
                      <a:alpha val="43137"/>
                    </a:srgbClr>
                  </a:outerShdw>
                </a:effectLst>
                <a:latin typeface="Cambria" pitchFamily="18" charset="0"/>
              </a:rPr>
              <a:t>Ana fikrini özetlemesini isteme</a:t>
            </a:r>
          </a:p>
          <a:p>
            <a:r>
              <a:rPr lang="tr-TR" sz="1800" dirty="0" smtClean="0">
                <a:effectLst>
                  <a:outerShdw blurRad="38100" dist="38100" dir="2700000" algn="tl">
                    <a:srgbClr val="000000">
                      <a:alpha val="43137"/>
                    </a:srgbClr>
                  </a:outerShdw>
                </a:effectLst>
                <a:latin typeface="Cambria" pitchFamily="18" charset="0"/>
              </a:rPr>
              <a:t>Yanlışlarını bulmak için öğrenciyi cesaretlendirme</a:t>
            </a:r>
          </a:p>
          <a:p>
            <a:r>
              <a:rPr lang="tr-TR" sz="1800" dirty="0" smtClean="0">
                <a:effectLst>
                  <a:outerShdw blurRad="38100" dist="38100" dir="2700000" algn="tl">
                    <a:srgbClr val="000000">
                      <a:alpha val="43137"/>
                    </a:srgbClr>
                  </a:outerShdw>
                </a:effectLst>
                <a:latin typeface="Cambria" pitchFamily="18" charset="0"/>
              </a:rPr>
              <a:t>Çıkarım yapmayı gerektiren kısımlara öğrenciyi odaklama</a:t>
            </a:r>
          </a:p>
          <a:p>
            <a:endParaRPr lang="tr-TR" sz="1800" dirty="0" smtClean="0">
              <a:effectLst>
                <a:outerShdw blurRad="38100" dist="38100" dir="2700000" algn="tl">
                  <a:srgbClr val="000000">
                    <a:alpha val="43137"/>
                  </a:srgbClr>
                </a:outerShdw>
              </a:effectLst>
              <a:latin typeface="Cambria" pitchFamily="18" charset="0"/>
            </a:endParaRPr>
          </a:p>
          <a:p>
            <a:endParaRPr lang="tr-TR" sz="1800" dirty="0" smtClean="0">
              <a:effectLst>
                <a:outerShdw blurRad="38100" dist="38100" dir="2700000" algn="tl">
                  <a:srgbClr val="000000">
                    <a:alpha val="43137"/>
                  </a:srgbClr>
                </a:outerShdw>
              </a:effectLst>
              <a:latin typeface="Cambria" pitchFamily="18" charset="0"/>
            </a:endParaRPr>
          </a:p>
        </p:txBody>
      </p:sp>
      <p:pic>
        <p:nvPicPr>
          <p:cNvPr id="3074" name="Picture 2" descr="C:\Users\Gizo\AppData\Local\Microsoft\Windows\Temporary Internet Files\Content.IE5\94MEJ0A0\MC900240353[1].wmf"/>
          <p:cNvPicPr>
            <a:picLocks noChangeAspect="1" noChangeArrowheads="1"/>
          </p:cNvPicPr>
          <p:nvPr/>
        </p:nvPicPr>
        <p:blipFill>
          <a:blip r:embed="rId2" cstate="print"/>
          <a:srcRect/>
          <a:stretch>
            <a:fillRect/>
          </a:stretch>
        </p:blipFill>
        <p:spPr bwMode="auto">
          <a:xfrm>
            <a:off x="6804248" y="2348880"/>
            <a:ext cx="2344085" cy="2376264"/>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GÜÇLÜĞÜNÜN TANIMLANMASI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8424936" cy="4585871"/>
          </a:xfrm>
        </p:spPr>
        <p:txBody>
          <a:bodyPr/>
          <a:lstStyle/>
          <a:p>
            <a:r>
              <a:rPr lang="tr-TR" sz="2000" b="1" i="1" dirty="0" smtClean="0">
                <a:effectLst>
                  <a:outerShdw blurRad="38100" dist="38100" dir="2700000" algn="tl">
                    <a:srgbClr val="000000">
                      <a:alpha val="43137"/>
                    </a:srgbClr>
                  </a:outerShdw>
                </a:effectLst>
                <a:latin typeface="Cambria" pitchFamily="18" charset="0"/>
              </a:rPr>
              <a:t>Öğrenme güçlüğü: </a:t>
            </a:r>
            <a:r>
              <a:rPr lang="tr-TR" sz="2000" dirty="0" smtClean="0">
                <a:effectLst>
                  <a:outerShdw blurRad="38100" dist="38100" dir="2700000" algn="tl">
                    <a:srgbClr val="000000">
                      <a:alpha val="43137"/>
                    </a:srgbClr>
                  </a:outerShdw>
                </a:effectLst>
                <a:latin typeface="Cambria" pitchFamily="18" charset="0"/>
              </a:rPr>
              <a:t>okuma, yazma, bilgileri işlemleme, konuşma dili, yazı dili veya düşünme becerileri gibi akademik becerilerde güçlükler yaşayan, buna karşın ortalama veya ortalamanın üzerinde zekaya sahip olan bireylerin grubunu gösteren terimdir (Mastropieri ve Scruggs, 2004).</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Merkezi sinir sisteminin düzensiz gelişimi veya işlevinden kaynaklanıyor olabilir.</a:t>
            </a:r>
          </a:p>
          <a:p>
            <a:r>
              <a:rPr lang="tr-TR" sz="2000" dirty="0" smtClean="0">
                <a:effectLst>
                  <a:outerShdw blurRad="38100" dist="38100" dir="2700000" algn="tl">
                    <a:srgbClr val="000000">
                      <a:alpha val="43137"/>
                    </a:srgbClr>
                  </a:outerShdw>
                </a:effectLst>
                <a:latin typeface="Cambria" pitchFamily="18" charset="0"/>
              </a:rPr>
              <a:t>Hayat boyu sürecek bir durum olabilir.</a:t>
            </a:r>
          </a:p>
          <a:p>
            <a:r>
              <a:rPr lang="tr-TR" sz="2000" dirty="0" smtClean="0">
                <a:effectLst>
                  <a:outerShdw blurRad="38100" dist="38100" dir="2700000" algn="tl">
                    <a:srgbClr val="000000">
                      <a:alpha val="43137"/>
                    </a:srgbClr>
                  </a:outerShdw>
                </a:effectLst>
                <a:latin typeface="Cambria" pitchFamily="18" charset="0"/>
              </a:rPr>
              <a:t>Akademik alanları etkileyebilir.</a:t>
            </a:r>
          </a:p>
          <a:p>
            <a:r>
              <a:rPr lang="tr-TR" sz="2000" dirty="0" smtClean="0">
                <a:effectLst>
                  <a:outerShdw blurRad="38100" dist="38100" dir="2700000" algn="tl">
                    <a:srgbClr val="000000">
                      <a:alpha val="43137"/>
                    </a:srgbClr>
                  </a:outerShdw>
                </a:effectLst>
                <a:latin typeface="Cambria" pitchFamily="18" charset="0"/>
              </a:rPr>
              <a:t>Herhangi bir yetersizlik veya çevre koşullarından kaynaklanmaz.</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Öğrenme güçlüğü ile ilişkili pek çok terim kullanılmaktadır; </a:t>
            </a:r>
            <a:r>
              <a:rPr lang="tr-TR" sz="2000" dirty="0" err="1" smtClean="0">
                <a:effectLst>
                  <a:outerShdw blurRad="38100" dist="38100" dir="2700000" algn="tl">
                    <a:srgbClr val="000000">
                      <a:alpha val="43137"/>
                    </a:srgbClr>
                  </a:outerShdw>
                </a:effectLst>
                <a:latin typeface="Cambria" pitchFamily="18" charset="0"/>
              </a:rPr>
              <a:t>disleksi</a:t>
            </a:r>
            <a:r>
              <a:rPr lang="tr-TR" sz="2000" dirty="0" smtClean="0">
                <a:effectLst>
                  <a:outerShdw blurRad="38100" dist="38100" dir="2700000" algn="tl">
                    <a:srgbClr val="000000">
                      <a:alpha val="43137"/>
                    </a:srgbClr>
                  </a:outerShdw>
                </a:effectLst>
                <a:latin typeface="Cambria" pitchFamily="18" charset="0"/>
              </a:rPr>
              <a:t> (okuma güçlüğü), asgari düzeyde beyinsel işlev bozukluğu, asgari düzeyde beyin hasarı, </a:t>
            </a:r>
            <a:r>
              <a:rPr lang="tr-TR" sz="2000" dirty="0" err="1" smtClean="0">
                <a:effectLst>
                  <a:outerShdw blurRad="38100" dist="38100" dir="2700000" algn="tl">
                    <a:srgbClr val="000000">
                      <a:alpha val="43137"/>
                    </a:srgbClr>
                  </a:outerShdw>
                </a:effectLst>
                <a:latin typeface="Cambria" pitchFamily="18" charset="0"/>
              </a:rPr>
              <a:t>dyscalculia</a:t>
            </a:r>
            <a:r>
              <a:rPr lang="tr-TR" sz="2000" dirty="0" smtClean="0">
                <a:effectLst>
                  <a:outerShdw blurRad="38100" dist="38100" dir="2700000" algn="tl">
                    <a:srgbClr val="000000">
                      <a:alpha val="43137"/>
                    </a:srgbClr>
                  </a:outerShdw>
                </a:effectLst>
                <a:latin typeface="Cambria" pitchFamily="18" charset="0"/>
              </a:rPr>
              <a:t>, </a:t>
            </a:r>
            <a:r>
              <a:rPr lang="tr-TR" sz="2000" dirty="0" err="1" smtClean="0">
                <a:effectLst>
                  <a:outerShdw blurRad="38100" dist="38100" dir="2700000" algn="tl">
                    <a:srgbClr val="000000">
                      <a:alpha val="43137"/>
                    </a:srgbClr>
                  </a:outerShdw>
                </a:effectLst>
                <a:latin typeface="Cambria" pitchFamily="18" charset="0"/>
              </a:rPr>
              <a:t>dysgraphia</a:t>
            </a:r>
            <a:r>
              <a:rPr lang="tr-TR" sz="2000" dirty="0" smtClean="0">
                <a:effectLst>
                  <a:outerShdw blurRad="38100" dist="38100" dir="2700000" algn="tl">
                    <a:srgbClr val="000000">
                      <a:alpha val="43137"/>
                    </a:srgbClr>
                  </a:outerShdw>
                </a:effectLst>
                <a:latin typeface="Cambria" pitchFamily="18" charset="0"/>
              </a:rPr>
              <a:t>, kelime körlüğü,  algıyla ilgili engeller, dikkat eksikliği.</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51216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DÖNEMİNDE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Hayat Bilgisi, </a:t>
            </a:r>
            <a:r>
              <a:rPr lang="tr-TR" sz="2400" b="1" dirty="0">
                <a:effectLst>
                  <a:outerShdw blurRad="38100" dist="38100" dir="2700000" algn="tl">
                    <a:srgbClr val="000000">
                      <a:alpha val="43137"/>
                    </a:srgbClr>
                  </a:outerShdw>
                </a:effectLst>
                <a:latin typeface="Cambria" pitchFamily="18" charset="0"/>
              </a:rPr>
              <a:t>F</a:t>
            </a:r>
            <a:r>
              <a:rPr lang="tr-TR" sz="2400" b="1" dirty="0" smtClean="0">
                <a:effectLst>
                  <a:outerShdw blurRad="38100" dist="38100" dir="2700000" algn="tl">
                    <a:srgbClr val="000000">
                      <a:alpha val="43137"/>
                    </a:srgbClr>
                  </a:outerShdw>
                </a:effectLst>
                <a:latin typeface="Cambria" pitchFamily="18" charset="0"/>
              </a:rPr>
              <a:t>en Bilgisi ve Sosyal Bilgiler Öğretiminde Şematik Düzenleyicilerin Kullanımı</a:t>
            </a:r>
            <a:br>
              <a:rPr lang="tr-TR" sz="2400" b="1" dirty="0" smtClean="0">
                <a:effectLst>
                  <a:outerShdw blurRad="38100" dist="38100" dir="2700000" algn="tl">
                    <a:srgbClr val="000000">
                      <a:alpha val="43137"/>
                    </a:srgbClr>
                  </a:outerShdw>
                </a:effectLst>
                <a:latin typeface="Cambria" pitchFamily="18" charset="0"/>
              </a:rPr>
            </a:br>
            <a:endParaRPr lang="tr-TR" sz="24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2249488"/>
            <a:ext cx="5616624" cy="4608512"/>
          </a:xfrm>
        </p:spPr>
        <p:txBody>
          <a:bodyPr/>
          <a:lstStyle/>
          <a:p>
            <a:r>
              <a:rPr lang="tr-TR" sz="2000" dirty="0" smtClean="0">
                <a:effectLst>
                  <a:outerShdw blurRad="38100" dist="38100" dir="2700000" algn="tl">
                    <a:srgbClr val="000000">
                      <a:alpha val="43137"/>
                    </a:srgbClr>
                  </a:outerShdw>
                </a:effectLst>
                <a:latin typeface="Cambria" pitchFamily="18" charset="0"/>
              </a:rPr>
              <a:t>Şematik düzenleyicileri bilginin yapılandırılmış görünümüdür.</a:t>
            </a:r>
          </a:p>
          <a:p>
            <a:r>
              <a:rPr lang="tr-TR" sz="2000" dirty="0" smtClean="0">
                <a:effectLst>
                  <a:outerShdw blurRad="38100" dist="38100" dir="2700000" algn="tl">
                    <a:srgbClr val="000000">
                      <a:alpha val="43137"/>
                    </a:srgbClr>
                  </a:outerShdw>
                </a:effectLst>
                <a:latin typeface="Cambria" pitchFamily="18" charset="0"/>
              </a:rPr>
              <a:t>Şematik düzenleyicinin öğrenmeyi desteklemesi için öğretmen aşağıdaki aşamalara yer verilmelidir:</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Sunumu yapılacak konunun bilgi türünü belirleme</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Bilginin ana noktalarını ve ilişkileri belirleme</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Bilginin yapısına uygun şematik düzenleyici seçme</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İçeriği, anlamlı görsel şemalardan oluşturma</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Şematik düzenleyiciyi hazırlama</a:t>
            </a:r>
          </a:p>
        </p:txBody>
      </p:sp>
      <p:pic>
        <p:nvPicPr>
          <p:cNvPr id="5123" name="Picture 3" descr="C:\Users\Gizo\AppData\Local\Microsoft\Windows\Temporary Internet Files\Content.IE5\E4JSAN4E\MC900434822[1].png"/>
          <p:cNvPicPr>
            <a:picLocks noChangeAspect="1" noChangeArrowheads="1"/>
          </p:cNvPicPr>
          <p:nvPr/>
        </p:nvPicPr>
        <p:blipFill>
          <a:blip r:embed="rId2" cstate="print"/>
          <a:srcRect/>
          <a:stretch>
            <a:fillRect/>
          </a:stretch>
        </p:blipFill>
        <p:spPr bwMode="auto">
          <a:xfrm>
            <a:off x="6184548" y="2420888"/>
            <a:ext cx="2736304" cy="2736304"/>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00811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 İÇİN KAYNAŞTIRMADA ÖĞRETİMSEL DÜZENLEMELER</a:t>
            </a:r>
            <a:endParaRPr lang="tr-TR" sz="24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611560" y="1556792"/>
            <a:ext cx="8208912" cy="4678204"/>
          </a:xfrm>
        </p:spPr>
        <p:txBody>
          <a:bodyPr/>
          <a:lstStyle/>
          <a:p>
            <a:r>
              <a:rPr lang="tr-TR" sz="2000" dirty="0" smtClean="0">
                <a:effectLst>
                  <a:outerShdw blurRad="38100" dist="38100" dir="2700000" algn="tl">
                    <a:srgbClr val="000000">
                      <a:alpha val="43137"/>
                    </a:srgbClr>
                  </a:outerShdw>
                </a:effectLst>
                <a:latin typeface="Cambria" pitchFamily="18" charset="0"/>
              </a:rPr>
              <a:t>Fiziksel ortam düzenlenmelidir.</a:t>
            </a:r>
          </a:p>
          <a:p>
            <a:r>
              <a:rPr lang="tr-TR" sz="2000" dirty="0" smtClean="0">
                <a:effectLst>
                  <a:outerShdw blurRad="38100" dist="38100" dir="2700000" algn="tl">
                    <a:srgbClr val="000000">
                      <a:alpha val="43137"/>
                    </a:srgbClr>
                  </a:outerShdw>
                </a:effectLst>
                <a:latin typeface="Cambria" pitchFamily="18" charset="0"/>
              </a:rPr>
              <a:t>Günlük rutinler belirlenmeli ve izlenmelidir.</a:t>
            </a:r>
          </a:p>
          <a:p>
            <a:r>
              <a:rPr lang="tr-TR" sz="2000" dirty="0" smtClean="0">
                <a:effectLst>
                  <a:outerShdw blurRad="38100" dist="38100" dir="2700000" algn="tl">
                    <a:srgbClr val="000000">
                      <a:alpha val="43137"/>
                    </a:srgbClr>
                  </a:outerShdw>
                </a:effectLst>
                <a:latin typeface="Cambria" pitchFamily="18" charset="0"/>
              </a:rPr>
              <a:t>Materyallerde uyarlama yapılmalıdır.</a:t>
            </a:r>
          </a:p>
          <a:p>
            <a:r>
              <a:rPr lang="tr-TR" sz="2000" dirty="0" smtClean="0">
                <a:effectLst>
                  <a:outerShdw blurRad="38100" dist="38100" dir="2700000" algn="tl">
                    <a:srgbClr val="000000">
                      <a:alpha val="43137"/>
                    </a:srgbClr>
                  </a:outerShdw>
                </a:effectLst>
                <a:latin typeface="Cambria" pitchFamily="18" charset="0"/>
              </a:rPr>
              <a:t>Çalışma becerilerinin öğretimi yapılmalıdır.</a:t>
            </a:r>
          </a:p>
          <a:p>
            <a:r>
              <a:rPr lang="tr-TR" sz="2000" dirty="0" smtClean="0">
                <a:effectLst>
                  <a:outerShdw blurRad="38100" dist="38100" dir="2700000" algn="tl">
                    <a:srgbClr val="000000">
                      <a:alpha val="43137"/>
                    </a:srgbClr>
                  </a:outerShdw>
                </a:effectLst>
                <a:latin typeface="Cambria" pitchFamily="18" charset="0"/>
              </a:rPr>
              <a:t>Ders sunumunda çeşitli materyallere yer verilmelidir.</a:t>
            </a:r>
          </a:p>
          <a:p>
            <a:r>
              <a:rPr lang="tr-TR" sz="2000" dirty="0" smtClean="0">
                <a:effectLst>
                  <a:outerShdw blurRad="38100" dist="38100" dir="2700000" algn="tl">
                    <a:srgbClr val="000000">
                      <a:alpha val="43137"/>
                    </a:srgbClr>
                  </a:outerShdw>
                </a:effectLst>
                <a:latin typeface="Cambria" pitchFamily="18" charset="0"/>
              </a:rPr>
              <a:t>Öğretim uygun hale getirilmelidir.</a:t>
            </a:r>
          </a:p>
          <a:p>
            <a:r>
              <a:rPr lang="tr-TR" sz="2000" dirty="0" smtClean="0">
                <a:effectLst>
                  <a:outerShdw blurRad="38100" dist="38100" dir="2700000" algn="tl">
                    <a:srgbClr val="000000">
                      <a:alpha val="43137"/>
                    </a:srgbClr>
                  </a:outerShdw>
                </a:effectLst>
                <a:latin typeface="Cambria" pitchFamily="18" charset="0"/>
              </a:rPr>
              <a:t>Sık sık yoklamalar yapılmalıdır.</a:t>
            </a:r>
          </a:p>
          <a:p>
            <a:r>
              <a:rPr lang="tr-TR" sz="2000" dirty="0" smtClean="0">
                <a:effectLst>
                  <a:outerShdw blurRad="38100" dist="38100" dir="2700000" algn="tl">
                    <a:srgbClr val="000000">
                      <a:alpha val="43137"/>
                    </a:srgbClr>
                  </a:outerShdw>
                </a:effectLst>
                <a:latin typeface="Cambria" pitchFamily="18" charset="0"/>
              </a:rPr>
              <a:t>Açık yönergeler verilmelidir.</a:t>
            </a:r>
          </a:p>
          <a:p>
            <a:r>
              <a:rPr lang="tr-TR" sz="2000" dirty="0" smtClean="0">
                <a:effectLst>
                  <a:outerShdw blurRad="38100" dist="38100" dir="2700000" algn="tl">
                    <a:srgbClr val="000000">
                      <a:alpha val="43137"/>
                    </a:srgbClr>
                  </a:outerShdw>
                </a:effectLst>
                <a:latin typeface="Cambria" pitchFamily="18" charset="0"/>
              </a:rPr>
              <a:t>Öğrencilere nasıl öğrenecekleri öğretilmelidir.</a:t>
            </a:r>
          </a:p>
          <a:p>
            <a:r>
              <a:rPr lang="tr-TR" sz="2000" dirty="0" smtClean="0">
                <a:effectLst>
                  <a:outerShdw blurRad="38100" dist="38100" dir="2700000" algn="tl">
                    <a:srgbClr val="000000">
                      <a:alpha val="43137"/>
                    </a:srgbClr>
                  </a:outerShdw>
                </a:effectLst>
                <a:latin typeface="Cambria" pitchFamily="18" charset="0"/>
              </a:rPr>
              <a:t>Müfredata dayalı değerlendirmeler yapılmalıdır.</a:t>
            </a:r>
          </a:p>
          <a:p>
            <a:r>
              <a:rPr lang="tr-TR" sz="2000" dirty="0" smtClean="0">
                <a:effectLst>
                  <a:outerShdw blurRad="38100" dist="38100" dir="2700000" algn="tl">
                    <a:srgbClr val="000000">
                      <a:alpha val="43137"/>
                    </a:srgbClr>
                  </a:outerShdw>
                </a:effectLst>
                <a:latin typeface="Cambria" pitchFamily="18" charset="0"/>
              </a:rPr>
              <a:t>Düzenli aralıklarla kontroller yapılmalıdır.</a:t>
            </a:r>
          </a:p>
          <a:p>
            <a:r>
              <a:rPr lang="tr-TR" sz="2000" dirty="0" smtClean="0">
                <a:effectLst>
                  <a:outerShdw blurRad="38100" dist="38100" dir="2700000" algn="tl">
                    <a:srgbClr val="000000">
                      <a:alpha val="43137"/>
                    </a:srgbClr>
                  </a:outerShdw>
                </a:effectLst>
                <a:latin typeface="Cambria" pitchFamily="18" charset="0"/>
              </a:rPr>
              <a:t>Önceki öğrenmelerle yeni öğrenmeler birleştirilmelidir.</a:t>
            </a:r>
          </a:p>
          <a:p>
            <a:r>
              <a:rPr lang="tr-TR" sz="2000" dirty="0" smtClean="0">
                <a:effectLst>
                  <a:outerShdw blurRad="38100" dist="38100" dir="2700000" algn="tl">
                    <a:srgbClr val="000000">
                      <a:alpha val="43137"/>
                    </a:srgbClr>
                  </a:outerShdw>
                </a:effectLst>
                <a:latin typeface="Cambria" pitchFamily="18" charset="0"/>
              </a:rPr>
              <a:t>Öğrencinin derse katılımı sağlanmalıdır.</a:t>
            </a:r>
          </a:p>
          <a:p>
            <a:r>
              <a:rPr lang="tr-TR" sz="2000" dirty="0" smtClean="0">
                <a:effectLst>
                  <a:outerShdw blurRad="38100" dist="38100" dir="2700000" algn="tl">
                    <a:srgbClr val="000000">
                      <a:alpha val="43137"/>
                    </a:srgbClr>
                  </a:outerShdw>
                </a:effectLst>
                <a:latin typeface="Cambria" pitchFamily="18" charset="0"/>
              </a:rPr>
              <a:t>Ölçüt temelli olarak </a:t>
            </a:r>
            <a:r>
              <a:rPr lang="tr-TR" sz="2000" smtClean="0">
                <a:effectLst>
                  <a:outerShdw blurRad="38100" dist="38100" dir="2700000" algn="tl">
                    <a:srgbClr val="000000">
                      <a:alpha val="43137"/>
                    </a:srgbClr>
                  </a:outerShdw>
                </a:effectLst>
                <a:latin typeface="Cambria" pitchFamily="18" charset="0"/>
              </a:rPr>
              <a:t>öğretim düzenlenmelidir.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GÜÇLÜĞÜNÜN NEDENLERİ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0" y="1124744"/>
          <a:ext cx="91440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TANILAMA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323528" y="1052736"/>
          <a:ext cx="882047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 BELİRLEMEDE KULLANILAN ÖLÇÜTLER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Diyagram 3"/>
          <p:cNvGraphicFramePr/>
          <p:nvPr>
            <p:extLst>
              <p:ext uri="{D42A27DB-BD31-4B8C-83A1-F6EECF244321}">
                <p14:modId xmlns:p14="http://schemas.microsoft.com/office/powerpoint/2010/main" val="2735152073"/>
              </p:ext>
            </p:extLst>
          </p:nvPr>
        </p:nvGraphicFramePr>
        <p:xfrm>
          <a:off x="467544" y="1340768"/>
          <a:ext cx="867645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692696"/>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ÜLKEMİZDE ÖĞRENME GÜÇLÜĞÜNÜN TANILANMASI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2204864"/>
            <a:ext cx="8424936" cy="2739211"/>
          </a:xfrm>
        </p:spPr>
        <p:txBody>
          <a:bodyPr/>
          <a:lstStyle/>
          <a:p>
            <a:r>
              <a:rPr lang="tr-TR" sz="2000" dirty="0" smtClean="0">
                <a:effectLst>
                  <a:outerShdw blurRad="38100" dist="38100" dir="2700000" algn="tl">
                    <a:srgbClr val="000000">
                      <a:alpha val="43137"/>
                    </a:srgbClr>
                  </a:outerShdw>
                </a:effectLst>
                <a:latin typeface="Cambria" pitchFamily="18" charset="0"/>
              </a:rPr>
              <a:t>Ülkemizde özel eğitim kategorisinde yer almaktadır. Ancak tanılama güçlüklerinden dolayı bu öğrencilere gerekli hizmetler verilememektedir.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öğrencilerin büyük bir kısmı akademik başarısızlıklardan ve sosyal uyum yetersizliğinden dolayı akranları tarafından dışlanmaktadır.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Tanılama araçlarının yetersizliği </a:t>
            </a:r>
            <a:r>
              <a:rPr lang="tr-TR" sz="2000" b="1" i="1" dirty="0" smtClean="0">
                <a:effectLst>
                  <a:outerShdw blurRad="38100" dist="38100" dir="2700000" algn="tl">
                    <a:srgbClr val="000000">
                      <a:alpha val="43137"/>
                    </a:srgbClr>
                  </a:outerShdw>
                </a:effectLst>
                <a:latin typeface="Cambria" pitchFamily="18" charset="0"/>
              </a:rPr>
              <a:t>hafif düzeyde zihinsel yetersizliği </a:t>
            </a:r>
            <a:r>
              <a:rPr lang="tr-TR" sz="2000" dirty="0" smtClean="0">
                <a:effectLst>
                  <a:outerShdw blurRad="38100" dist="38100" dir="2700000" algn="tl">
                    <a:srgbClr val="000000">
                      <a:alpha val="43137"/>
                    </a:srgbClr>
                  </a:outerShdw>
                </a:effectLst>
                <a:latin typeface="Cambria" pitchFamily="18" charset="0"/>
              </a:rPr>
              <a:t>olan </a:t>
            </a:r>
            <a:r>
              <a:rPr lang="tr-TR" sz="2000" b="1" i="1" dirty="0" smtClean="0">
                <a:effectLst>
                  <a:outerShdw blurRad="38100" dist="38100" dir="2700000" algn="tl">
                    <a:srgbClr val="000000">
                      <a:alpha val="43137"/>
                    </a:srgbClr>
                  </a:outerShdw>
                </a:effectLst>
                <a:latin typeface="Cambria" pitchFamily="18" charset="0"/>
              </a:rPr>
              <a:t>öğrencileri öğrenme güçlüğü </a:t>
            </a:r>
            <a:r>
              <a:rPr lang="tr-TR" sz="2000" dirty="0" smtClean="0">
                <a:effectLst>
                  <a:outerShdw blurRad="38100" dist="38100" dir="2700000" algn="tl">
                    <a:srgbClr val="000000">
                      <a:alpha val="43137"/>
                    </a:srgbClr>
                  </a:outerShdw>
                </a:effectLst>
                <a:latin typeface="Cambria" pitchFamily="18" charset="0"/>
              </a:rPr>
              <a:t>olan öğrenciler olarak tanılanmasına yol açmaktadır.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YAYGINLIK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908720"/>
            <a:ext cx="8424936" cy="553998"/>
          </a:xfrm>
        </p:spPr>
        <p:txBody>
          <a:bodyPr/>
          <a:lstStyle/>
          <a:p>
            <a:r>
              <a:rPr lang="tr-TR" sz="2000" dirty="0" smtClean="0">
                <a:effectLst>
                  <a:outerShdw blurRad="38100" dist="38100" dir="2700000" algn="tl">
                    <a:srgbClr val="000000">
                      <a:alpha val="43137"/>
                    </a:srgbClr>
                  </a:outerShdw>
                </a:effectLst>
                <a:latin typeface="Cambria" pitchFamily="18" charset="0"/>
              </a:rPr>
              <a:t>Özel eğitime ihtiyaç duyan çocukların %50.5’ini öğrenme güçlüğü olan çocuklar oluşturmaktadır.</a:t>
            </a:r>
          </a:p>
        </p:txBody>
      </p:sp>
      <p:graphicFrame>
        <p:nvGraphicFramePr>
          <p:cNvPr id="5" name="4 Grafik"/>
          <p:cNvGraphicFramePr/>
          <p:nvPr/>
        </p:nvGraphicFramePr>
        <p:xfrm>
          <a:off x="1259632" y="1844824"/>
          <a:ext cx="6552728"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Akademik Başarısızlık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95536" y="1628800"/>
          <a:ext cx="849694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Dil Bozuklukları</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08C7770B-9AC2-4E2C-AC38-82F926C1BE12}">
  <ds:schemaRefs>
    <ds:schemaRef ds:uri="http://schemas.microsoft.com/sharepoint/v3/contenttype/forms"/>
  </ds:schemaRefs>
</ds:datastoreItem>
</file>

<file path=customXml/itemProps2.xml><?xml version="1.0" encoding="utf-8"?>
<ds:datastoreItem xmlns:ds="http://schemas.openxmlformats.org/officeDocument/2006/customXml" ds:itemID="{CAF3C500-29BE-4486-928B-49C3B40E00E9}">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1</Template>
  <TotalTime>5089</TotalTime>
  <Words>1362</Words>
  <Application>Microsoft Office PowerPoint</Application>
  <PresentationFormat>Ekran Gösterisi (4:3)</PresentationFormat>
  <Paragraphs>151</Paragraphs>
  <Slides>21</Slides>
  <Notes>0</Notes>
  <HiddenSlides>0</HiddenSlides>
  <MMClips>0</MMClips>
  <ScaleCrop>false</ScaleCrop>
  <HeadingPairs>
    <vt:vector size="4" baseType="variant">
      <vt:variant>
        <vt:lpstr>Tema</vt:lpstr>
      </vt:variant>
      <vt:variant>
        <vt:i4>2</vt:i4>
      </vt:variant>
      <vt:variant>
        <vt:lpstr>Slayt Başlıkları</vt:lpstr>
      </vt:variant>
      <vt:variant>
        <vt:i4>21</vt:i4>
      </vt:variant>
    </vt:vector>
  </HeadingPairs>
  <TitlesOfParts>
    <vt:vector size="23" baseType="lpstr">
      <vt:lpstr>TS010286756</vt:lpstr>
      <vt:lpstr>White with Courier font for code slides</vt:lpstr>
      <vt:lpstr> ÖZEL EĞİTİM</vt:lpstr>
      <vt:lpstr>ÖĞRENME GÜÇLÜĞÜNÜN TANIMLANMASI </vt:lpstr>
      <vt:lpstr>ÖĞRENME GÜÇLÜĞÜNÜN NEDENLERİ </vt:lpstr>
      <vt:lpstr>TANILAMA </vt:lpstr>
      <vt:lpstr>ÖĞRENME GÜÇLÜĞÜNÜ BELİRLEMEDE KULLANILAN ÖLÇÜTLER </vt:lpstr>
      <vt:lpstr>ÜLKEMİZDE ÖĞRENME GÜÇLÜĞÜNÜN TANILANMASI </vt:lpstr>
      <vt:lpstr>YAYGINLIK </vt:lpstr>
      <vt:lpstr>ÖĞRENME GÜÇLÜĞÜ OLAN ÖĞRENCİLERİN ÖZELLİKLERİ Akademik Başarısızlık </vt:lpstr>
      <vt:lpstr>ÖĞRENME GÜÇLÜĞÜ OLAN ÖĞRENCİLERİN ÖZELLİKLERİ Dil Bozuklukları </vt:lpstr>
      <vt:lpstr>ÖĞRENME GÜÇLÜĞÜ OLAN ÖĞRENCİLERİN ÖZELLİKLERİ Zayıf Güdülenme </vt:lpstr>
      <vt:lpstr>ÖĞRENME GÜÇLÜĞÜ OLAN ÖĞRENCİLERİN ÖZELLİKLERİ Genelleme Problemi </vt:lpstr>
      <vt:lpstr>ÖĞRENME GÜÇLÜĞÜ OLAN ÖĞRENCİLERİN ÖZELLİKLERİ Zayıf Sosyal Beceriler </vt:lpstr>
      <vt:lpstr>ÖĞRENME GÜÇLÜĞÜ OLAN ÖĞRENCİLERİN ÖZELLİKLERİ Bellek, Bilişsel ve Üst Bilişsel Problemler </vt:lpstr>
      <vt:lpstr>ÖĞRENME GÜÇLÜĞÜ OLAN ÖĞRENCİLERİN ÖZELLİKLERİ Algı, Motor ve Genel Koordinasyon Problemleri </vt:lpstr>
      <vt:lpstr>ÖĞRENME GÜÇLÜĞÜ OLAN ÖĞRENCİLERİN ÖZELLİKLERİ Dikkat Bozukluğu ve Hiperaktivite </vt:lpstr>
      <vt:lpstr>ETKİLİ ÖĞRETİM YÖNTEMLERİ Doğrudan Öğretim Yöntemi </vt:lpstr>
      <vt:lpstr>ETKİLİ ÖĞRETİM YÖNTEMLERİ Bilişsel Strateji Öğretimi </vt:lpstr>
      <vt:lpstr>ETKİLİ ÖĞRETİM YÖNTEMLERİ Bilişsel Strateji Öğretiminin Aşamaları </vt:lpstr>
      <vt:lpstr>OKUL DÖNEMİNDE ÖĞRENME GÜÇLÜĞÜ GÖSTEREN ÖĞRENCİLERE SUNULACAK DESTEKLER İlkokul Okuma Öğretimi </vt:lpstr>
      <vt:lpstr>OKUL DÖNEMİNDE ÖĞRENME GÜÇLÜĞÜ GÖSTEREN ÖĞRENCİLERE SUNULACAK DESTEKLER Hayat Bilgisi, Fen Bilgisi ve Sosyal Bilgiler Öğretiminde Şematik Düzenleyicilerin Kullanımı </vt:lpstr>
      <vt:lpstr>ÖĞRENME GÜÇLÜĞÜ OLAN ÖĞRENCİLER İÇİN KAYNAŞTIRMADA ÖĞRETİMSEL DÜZENLEMELER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TOSHIBA</cp:lastModifiedBy>
  <cp:revision>923</cp:revision>
  <dcterms:created xsi:type="dcterms:W3CDTF">2012-02-28T10:03:47Z</dcterms:created>
  <dcterms:modified xsi:type="dcterms:W3CDTF">2016-12-22T02:13:16Z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