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 Kültür Sanat Muhabirliği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5.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333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 Sanat muhabirliğinin Çerçevesi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50068"/>
          </a:xfrm>
        </p:spPr>
        <p:txBody>
          <a:bodyPr/>
          <a:lstStyle/>
          <a:p>
            <a:r>
              <a:rPr lang="tr-TR" dirty="0" smtClean="0"/>
              <a:t>Kültür ve Sanat ile ilgili Genel Konular</a:t>
            </a:r>
          </a:p>
          <a:p>
            <a:pPr lvl="1"/>
            <a:r>
              <a:rPr lang="tr-TR" dirty="0" smtClean="0"/>
              <a:t>Müzik</a:t>
            </a:r>
          </a:p>
          <a:p>
            <a:pPr lvl="1"/>
            <a:r>
              <a:rPr lang="tr-TR" dirty="0" smtClean="0"/>
              <a:t>Tiyatro</a:t>
            </a:r>
          </a:p>
          <a:p>
            <a:pPr lvl="1"/>
            <a:r>
              <a:rPr lang="tr-TR" dirty="0" smtClean="0"/>
              <a:t>Opera</a:t>
            </a:r>
          </a:p>
          <a:p>
            <a:pPr lvl="1"/>
            <a:r>
              <a:rPr lang="tr-TR" dirty="0" smtClean="0"/>
              <a:t>Bale</a:t>
            </a:r>
          </a:p>
          <a:p>
            <a:pPr lvl="1"/>
            <a:r>
              <a:rPr lang="tr-TR" dirty="0" smtClean="0"/>
              <a:t>Sinema</a:t>
            </a:r>
          </a:p>
          <a:p>
            <a:pPr lvl="1"/>
            <a:r>
              <a:rPr lang="tr-TR" dirty="0" smtClean="0"/>
              <a:t>Resim ve Fotoğraf</a:t>
            </a:r>
          </a:p>
          <a:p>
            <a:pPr lvl="1"/>
            <a:r>
              <a:rPr lang="tr-TR" dirty="0" smtClean="0"/>
              <a:t>Söyleşi ve Etkinlikler</a:t>
            </a:r>
          </a:p>
          <a:p>
            <a:pPr lvl="1"/>
            <a:r>
              <a:rPr lang="tr-TR" dirty="0" smtClean="0"/>
              <a:t>Ve diğerleri</a:t>
            </a:r>
          </a:p>
        </p:txBody>
      </p:sp>
    </p:spTree>
    <p:extLst>
      <p:ext uri="{BB962C8B-B14F-4D97-AF65-F5344CB8AC3E}">
        <p14:creationId xmlns:p14="http://schemas.microsoft.com/office/powerpoint/2010/main" val="1952810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 Sanat muhabirliğinin Çerçevesi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smtClean="0"/>
              <a:t>Kamu Kurumları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Kültür Bakanlığı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Devlet Opera ve Balesi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Devlet Tiyatroları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Cumhurbaşkanlığı Senfoni Orkestrası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Müzeler Genel Müdürlüğü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12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 ve Tartışma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u="sng" dirty="0" smtClean="0"/>
              <a:t>Kültür ve Sanat Muhabirliği</a:t>
            </a:r>
          </a:p>
          <a:p>
            <a:pPr lvl="1">
              <a:lnSpc>
                <a:spcPct val="150000"/>
              </a:lnSpc>
            </a:pPr>
            <a:r>
              <a:rPr lang="tr-TR" sz="2400" dirty="0" smtClean="0"/>
              <a:t>Gazeteciliğin alt dalıdır.</a:t>
            </a:r>
          </a:p>
          <a:p>
            <a:pPr lvl="1">
              <a:lnSpc>
                <a:spcPct val="150000"/>
              </a:lnSpc>
            </a:pPr>
            <a:r>
              <a:rPr lang="tr-TR" sz="2400" dirty="0" smtClean="0"/>
              <a:t>Diğer gazetecilik ideolojisi ve pratikleri burada da geçerlidir</a:t>
            </a:r>
          </a:p>
          <a:p>
            <a:pPr lvl="1">
              <a:lnSpc>
                <a:spcPct val="150000"/>
              </a:lnSpc>
            </a:pPr>
            <a:r>
              <a:rPr lang="tr-TR" sz="2400" dirty="0" smtClean="0"/>
              <a:t>Fakat </a:t>
            </a:r>
            <a:r>
              <a:rPr lang="tr-TR" sz="2400" dirty="0" err="1" smtClean="0"/>
              <a:t>uzmanlaşılan</a:t>
            </a:r>
            <a:r>
              <a:rPr lang="tr-TR" sz="2400" dirty="0" smtClean="0"/>
              <a:t> alan itibariyle diğer alanlardan farklılaşır</a:t>
            </a:r>
          </a:p>
          <a:p>
            <a:pPr lvl="1">
              <a:lnSpc>
                <a:spcPct val="150000"/>
              </a:lnSpc>
            </a:pPr>
            <a:r>
              <a:rPr lang="tr-TR" sz="2400" dirty="0" smtClean="0"/>
              <a:t>Sanat ve kültür alanlarına yoğunlaşır. </a:t>
            </a:r>
          </a:p>
        </p:txBody>
      </p:sp>
    </p:spTree>
    <p:extLst>
      <p:ext uri="{BB962C8B-B14F-4D97-AF65-F5344CB8AC3E}">
        <p14:creationId xmlns:p14="http://schemas.microsoft.com/office/powerpoint/2010/main" val="2923490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 Sanat </a:t>
            </a:r>
            <a:r>
              <a:rPr lang="tr-TR" dirty="0" smtClean="0"/>
              <a:t>Muhabirliğinin </a:t>
            </a:r>
            <a:r>
              <a:rPr lang="tr-TR" dirty="0"/>
              <a:t>Çerçevesi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 smtClean="0"/>
              <a:t>Temel karakteristiklerinden biri ikili bir yapıya sahip olmasıdır. 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Bir tarafta kültür ve sanat dünyası</a:t>
            </a:r>
          </a:p>
          <a:p>
            <a:pPr>
              <a:lnSpc>
                <a:spcPct val="200000"/>
              </a:lnSpc>
            </a:pPr>
            <a:r>
              <a:rPr lang="tr-TR" dirty="0" smtClean="0"/>
              <a:t>Diğer tarafta gazetecilik mesleği ve pratikleri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7404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soruları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2742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Sanat muhabirinin diğer muhabirlik alanlarına göre daha donanımlı ve daha bilgili olması gerekir mi?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3721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soruları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2742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Gazetecilikte </a:t>
            </a:r>
            <a:r>
              <a:rPr lang="tr-TR" dirty="0" smtClean="0"/>
              <a:t>alanlar arasında bir hiyerarşi olduğunu düşünüyor musunuz?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806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Günün gazetelerinden konuyla ilgili bir haber seçilip bu ilkeler çerçevesinde değerlendirilerek tartışılır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5293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17</TotalTime>
  <Words>151</Words>
  <Application>Microsoft Office PowerPoint</Application>
  <PresentationFormat>Geniş ekran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Eğitim Kültür Sanat Muhabirliği</vt:lpstr>
      <vt:lpstr>Kültür Sanat muhabirliğinin Çerçevesi </vt:lpstr>
      <vt:lpstr>Kültür Sanat muhabirliğinin Çerçevesi </vt:lpstr>
      <vt:lpstr>Tanım ve Tartışma</vt:lpstr>
      <vt:lpstr>Kültür Sanat Muhabirliğinin Çerçevesi </vt:lpstr>
      <vt:lpstr>Tartışma soruları</vt:lpstr>
      <vt:lpstr>Tartışma soruları</vt:lpstr>
      <vt:lpstr>Tartışma ve Uygulama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Kültür Sanat Muhabirliği</dc:title>
  <dc:creator>OZGUN DINCER</dc:creator>
  <cp:lastModifiedBy>OZGUN DINCER</cp:lastModifiedBy>
  <cp:revision>6</cp:revision>
  <dcterms:created xsi:type="dcterms:W3CDTF">2019-04-22T11:47:35Z</dcterms:created>
  <dcterms:modified xsi:type="dcterms:W3CDTF">2019-04-22T12:04:59Z</dcterms:modified>
</cp:coreProperties>
</file>