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0" r:id="rId4"/>
    <p:sldId id="275" r:id="rId5"/>
    <p:sldId id="261" r:id="rId6"/>
    <p:sldId id="276" r:id="rId7"/>
    <p:sldId id="262" r:id="rId8"/>
    <p:sldId id="277" r:id="rId9"/>
    <p:sldId id="278" r:id="rId10"/>
    <p:sldId id="263" r:id="rId11"/>
    <p:sldId id="266" r:id="rId12"/>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4" autoAdjust="0"/>
    <p:restoredTop sz="94660"/>
  </p:normalViewPr>
  <p:slideViewPr>
    <p:cSldViewPr snapToGrid="0">
      <p:cViewPr varScale="1">
        <p:scale>
          <a:sx n="68" d="100"/>
          <a:sy n="68" d="100"/>
        </p:scale>
        <p:origin x="118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81200"/>
            <a:ext cx="7772400" cy="1876428"/>
          </a:xfrm>
        </p:spPr>
        <p:txBody>
          <a:bodyPr anchor="b">
            <a:sp3d contourW="8890">
              <a:contourClr>
                <a:schemeClr val="accent3">
                  <a:shade val="55000"/>
                </a:schemeClr>
              </a:contourClr>
            </a:sp3d>
          </a:bodyPr>
          <a:lstStyle>
            <a:lvl1pPr algn="ctr">
              <a:defRPr sz="4400" dirty="0">
                <a:ln w="15875" cmpd="sng">
                  <a:solidFill>
                    <a:srgbClr val="FFFFFF"/>
                  </a:solidFill>
                  <a:prstDash val="solid"/>
                </a:ln>
                <a:solidFill>
                  <a:srgbClr val="FFFFFF"/>
                </a:solidFill>
                <a:effectLst>
                  <a:outerShdw blurRad="31750" dir="3600000" algn="tl" rotWithShape="0">
                    <a:srgbClr val="000000">
                      <a:alpha val="60000"/>
                    </a:srgbClr>
                  </a:outerShdw>
                </a:effectLst>
              </a:defRPr>
            </a:lvl1pPr>
          </a:lstStyle>
          <a:p>
            <a:r>
              <a:rPr kumimoji="0" lang="en-US"/>
              <a:t>Click to edit Master title style</a:t>
            </a:r>
          </a:p>
        </p:txBody>
      </p:sp>
      <p:sp>
        <p:nvSpPr>
          <p:cNvPr id="3" name="Subtitle 2"/>
          <p:cNvSpPr>
            <a:spLocks noGrp="1"/>
          </p:cNvSpPr>
          <p:nvPr>
            <p:ph type="subTitle" idx="1"/>
          </p:nvPr>
        </p:nvSpPr>
        <p:spPr>
          <a:xfrm>
            <a:off x="1371600" y="3857628"/>
            <a:ext cx="6400800" cy="1753200"/>
          </a:xfrm>
        </p:spPr>
        <p:txBody>
          <a:bodyPr/>
          <a:lstStyle>
            <a:lvl1pPr marL="0" indent="0" algn="ctr">
              <a:buNone/>
              <a:defRPr sz="2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en-US"/>
              <a:t>Click to edit Master subtitle style</a:t>
            </a:r>
          </a:p>
        </p:txBody>
      </p:sp>
      <p:sp>
        <p:nvSpPr>
          <p:cNvPr id="4" name="Date Placeholder 3"/>
          <p:cNvSpPr>
            <a:spLocks noGrp="1"/>
          </p:cNvSpPr>
          <p:nvPr>
            <p:ph type="dt" sz="half" idx="10"/>
          </p:nvPr>
        </p:nvSpPr>
        <p:spPr/>
        <p:txBody>
          <a:bodyPr/>
          <a:lstStyle/>
          <a:p>
            <a:pPr eaLnBrk="1" latinLnBrk="0" hangingPunct="1"/>
            <a:fld id="{0D0EC791-D078-4631-9937-E8318C63790B}" type="datetimeFigureOut">
              <a:rPr lang="en-US" smtClean="0"/>
              <a:pPr eaLnBrk="1" latinLnBrk="0" hangingPunct="1"/>
              <a:t>5/6/2020</a:t>
            </a:fld>
            <a:endParaRPr lang="en-US"/>
          </a:p>
        </p:txBody>
      </p:sp>
      <p:sp>
        <p:nvSpPr>
          <p:cNvPr id="5" name="Footer Placeholder 4"/>
          <p:cNvSpPr>
            <a:spLocks noGrp="1"/>
          </p:cNvSpPr>
          <p:nvPr>
            <p:ph type="ftr" sz="quarter" idx="11"/>
          </p:nvPr>
        </p:nvSpPr>
        <p:spPr/>
        <p:txBody>
          <a:bodyPr/>
          <a:lstStyle/>
          <a:p>
            <a:endParaRPr kumimoji="0" lang="zh-CN" altLang="en-US"/>
          </a:p>
        </p:txBody>
      </p:sp>
      <p:sp>
        <p:nvSpPr>
          <p:cNvPr id="6" name="Slide Number Placeholder 5"/>
          <p:cNvSpPr>
            <a:spLocks noGrp="1"/>
          </p:cNvSpPr>
          <p:nvPr>
            <p:ph type="sldNum" sz="quarter" idx="12"/>
          </p:nvPr>
        </p:nvSpPr>
        <p:spPr/>
        <p:txBody>
          <a:bodyPr/>
          <a:lstStyle/>
          <a:p>
            <a:fld id="{170ADD11-4055-44D3-AD09-D611CD509B89}" type="slidenum">
              <a:rPr kumimoji="0" lang="en-US" smtClean="0"/>
              <a:pPr/>
              <a:t>‹#›</a:t>
            </a:fld>
            <a:endParaRPr kumimoji="0"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0D0EC791-D078-4631-9937-E8318C63790B}" type="datetimeFigureOut">
              <a:rPr lang="en-US" smtClean="0"/>
              <a:pPr eaLnBrk="1" latinLnBrk="0" hangingPunct="1"/>
              <a:t>5/6/2020</a:t>
            </a:fld>
            <a:endParaRPr lang="en-US"/>
          </a:p>
        </p:txBody>
      </p:sp>
      <p:sp>
        <p:nvSpPr>
          <p:cNvPr id="5" name="Footer Placeholder 4"/>
          <p:cNvSpPr>
            <a:spLocks noGrp="1"/>
          </p:cNvSpPr>
          <p:nvPr>
            <p:ph type="ftr" sz="quarter" idx="11"/>
          </p:nvPr>
        </p:nvSpPr>
        <p:spPr/>
        <p:txBody>
          <a:bodyPr/>
          <a:lstStyle/>
          <a:p>
            <a:endParaRPr kumimoji="0" lang="zh-CN" altLang="en-US" dirty="0"/>
          </a:p>
        </p:txBody>
      </p:sp>
      <p:sp>
        <p:nvSpPr>
          <p:cNvPr id="6" name="Slide Number Placeholder 5"/>
          <p:cNvSpPr>
            <a:spLocks noGrp="1"/>
          </p:cNvSpPr>
          <p:nvPr>
            <p:ph type="sldNum" sz="quarter" idx="12"/>
          </p:nvPr>
        </p:nvSpPr>
        <p:spPr/>
        <p:txBody>
          <a:bodyPr/>
          <a:lstStyle/>
          <a:p>
            <a:fld id="{170ADD11-4055-44D3-AD09-D611CD509B89}" type="slidenum">
              <a:rPr kumimoji="0" lang="en-US" smtClean="0"/>
              <a:pPr/>
              <a:t>‹#›</a:t>
            </a:fld>
            <a:endParaRPr kumimoji="0"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86644" y="274640"/>
            <a:ext cx="1400156" cy="5851525"/>
          </a:xfrm>
        </p:spPr>
        <p:txBody>
          <a:bodyPr vert="eaVert"/>
          <a:lstStyle>
            <a:lvl1pPr>
              <a:defRPr lang="zh-CN" altLang="en-US" dirty="0">
                <a:ln w="15875" cmpd="sng">
                  <a:solidFill>
                    <a:srgbClr val="FFFFFF"/>
                  </a:solidFill>
                  <a:prstDash val="solid"/>
                </a:ln>
                <a:solidFill>
                  <a:srgbClr val="FFFFFF"/>
                </a:solidFill>
                <a:effectLst>
                  <a:outerShdw blurRad="31750" dir="3600000" algn="tl" rotWithShape="0">
                    <a:srgbClr val="000000">
                      <a:alpha val="60000"/>
                    </a:srgbClr>
                  </a:outerShdw>
                </a:effectLst>
              </a:defRPr>
            </a:lvl1pPr>
          </a:lstStyle>
          <a:p>
            <a:r>
              <a:rPr kumimoji="0" lang="en-US"/>
              <a:t>Click to edit Master title style</a:t>
            </a:r>
          </a:p>
        </p:txBody>
      </p:sp>
      <p:sp>
        <p:nvSpPr>
          <p:cNvPr id="3" name="Vertical Text Placeholder 2"/>
          <p:cNvSpPr>
            <a:spLocks noGrp="1"/>
          </p:cNvSpPr>
          <p:nvPr>
            <p:ph type="body" orient="vert" idx="1"/>
          </p:nvPr>
        </p:nvSpPr>
        <p:spPr>
          <a:xfrm>
            <a:off x="457200" y="274640"/>
            <a:ext cx="6829444"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0D0EC791-D078-4631-9937-E8318C63790B}" type="datetimeFigureOut">
              <a:rPr lang="en-US" smtClean="0"/>
              <a:pPr eaLnBrk="1" latinLnBrk="0" hangingPunct="1"/>
              <a:t>5/6/2020</a:t>
            </a:fld>
            <a:endParaRPr lang="en-US"/>
          </a:p>
        </p:txBody>
      </p:sp>
      <p:sp>
        <p:nvSpPr>
          <p:cNvPr id="5" name="Footer Placeholder 4"/>
          <p:cNvSpPr>
            <a:spLocks noGrp="1"/>
          </p:cNvSpPr>
          <p:nvPr>
            <p:ph type="ftr" sz="quarter" idx="11"/>
          </p:nvPr>
        </p:nvSpPr>
        <p:spPr/>
        <p:txBody>
          <a:bodyPr/>
          <a:lstStyle/>
          <a:p>
            <a:endParaRPr kumimoji="0" lang="zh-CN" altLang="en-US"/>
          </a:p>
        </p:txBody>
      </p:sp>
      <p:sp>
        <p:nvSpPr>
          <p:cNvPr id="6" name="Slide Number Placeholder 5"/>
          <p:cNvSpPr>
            <a:spLocks noGrp="1"/>
          </p:cNvSpPr>
          <p:nvPr>
            <p:ph type="sldNum" sz="quarter" idx="12"/>
          </p:nvPr>
        </p:nvSpPr>
        <p:spPr/>
        <p:txBody>
          <a:bodyPr/>
          <a:lstStyle/>
          <a:p>
            <a:fld id="{170ADD11-4055-44D3-AD09-D611CD509B89}" type="slidenum">
              <a:rPr kumimoji="0" lang="en-US" smtClean="0"/>
              <a:pPr/>
              <a:t>‹#›</a:t>
            </a:fld>
            <a:endParaRPr kumimoji="0"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0D0EC791-D078-4631-9937-E8318C63790B}" type="datetimeFigureOut">
              <a:rPr lang="en-US" smtClean="0"/>
              <a:pPr eaLnBrk="1" latinLnBrk="0" hangingPunct="1"/>
              <a:t>5/6/2020</a:t>
            </a:fld>
            <a:endParaRPr lang="en-US"/>
          </a:p>
        </p:txBody>
      </p:sp>
      <p:sp>
        <p:nvSpPr>
          <p:cNvPr id="5" name="Footer Placeholder 4"/>
          <p:cNvSpPr>
            <a:spLocks noGrp="1"/>
          </p:cNvSpPr>
          <p:nvPr>
            <p:ph type="ftr" sz="quarter" idx="11"/>
          </p:nvPr>
        </p:nvSpPr>
        <p:spPr/>
        <p:txBody>
          <a:bodyPr/>
          <a:lstStyle/>
          <a:p>
            <a:endParaRPr kumimoji="0" lang="zh-CN" altLang="en-US"/>
          </a:p>
        </p:txBody>
      </p:sp>
      <p:sp>
        <p:nvSpPr>
          <p:cNvPr id="6" name="Slide Number Placeholder 5"/>
          <p:cNvSpPr>
            <a:spLocks noGrp="1"/>
          </p:cNvSpPr>
          <p:nvPr>
            <p:ph type="sldNum" sz="quarter" idx="12"/>
          </p:nvPr>
        </p:nvSpPr>
        <p:spPr/>
        <p:txBody>
          <a:bodyPr/>
          <a:lstStyle/>
          <a:p>
            <a:fld id="{170ADD11-4055-44D3-AD09-D611CD509B89}" type="slidenum">
              <a:rPr kumimoji="0" lang="en-US" smtClean="0"/>
              <a:pPr/>
              <a:t>‹#›</a:t>
            </a:fld>
            <a:endParaRPr kumimoji="0"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85800" y="3854150"/>
            <a:ext cx="7772400" cy="1860850"/>
          </a:xfrm>
        </p:spPr>
        <p:txBody>
          <a:bodyPr anchor="t"/>
          <a:lstStyle>
            <a:lvl1pPr algn="l">
              <a:defRPr sz="4400" b="1" cap="all"/>
            </a:lvl1pPr>
          </a:lstStyle>
          <a:p>
            <a:r>
              <a:rPr kumimoji="0" lang="en-US"/>
              <a:t>Click to edit Master title style</a:t>
            </a:r>
          </a:p>
        </p:txBody>
      </p:sp>
      <p:sp>
        <p:nvSpPr>
          <p:cNvPr id="3" name="Text Placeholder 2"/>
          <p:cNvSpPr>
            <a:spLocks noGrp="1"/>
          </p:cNvSpPr>
          <p:nvPr>
            <p:ph type="body" idx="1"/>
          </p:nvPr>
        </p:nvSpPr>
        <p:spPr>
          <a:xfrm>
            <a:off x="685800" y="2356428"/>
            <a:ext cx="7772400" cy="1501200"/>
          </a:xfrm>
        </p:spPr>
        <p:txBody>
          <a:bodyPr anchor="b"/>
          <a:lstStyle>
            <a:lvl1pPr marL="0" indent="0" algn="l">
              <a:buNone/>
              <a:defRPr sz="2000">
                <a:solidFill>
                  <a:schemeClr val="tx2"/>
                </a:solidFill>
              </a:defRPr>
            </a:lvl1pPr>
            <a:lvl2pPr marL="457200" indent="0" algn="l">
              <a:buNone/>
              <a:defRPr sz="1800">
                <a:solidFill>
                  <a:schemeClr val="tx2"/>
                </a:solidFill>
              </a:defRPr>
            </a:lvl2pPr>
            <a:lvl3pPr marL="914400" indent="0" algn="l">
              <a:buNone/>
              <a:defRPr sz="1600">
                <a:solidFill>
                  <a:schemeClr val="tx2"/>
                </a:solidFill>
              </a:defRPr>
            </a:lvl3pPr>
            <a:lvl4pPr marL="1371600" indent="0" algn="l">
              <a:buNone/>
              <a:defRPr sz="1400">
                <a:solidFill>
                  <a:schemeClr val="tx2"/>
                </a:solidFill>
              </a:defRPr>
            </a:lvl4pPr>
            <a:lvl5pPr marL="1828800" indent="0" algn="l">
              <a:buNone/>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0D0EC791-D078-4631-9937-E8318C63790B}" type="datetimeFigureOut">
              <a:rPr lang="en-US" smtClean="0"/>
              <a:pPr eaLnBrk="1" latinLnBrk="0" hangingPunct="1"/>
              <a:t>5/6/2020</a:t>
            </a:fld>
            <a:endParaRPr lang="en-US"/>
          </a:p>
        </p:txBody>
      </p:sp>
      <p:sp>
        <p:nvSpPr>
          <p:cNvPr id="5" name="Footer Placeholder 4"/>
          <p:cNvSpPr>
            <a:spLocks noGrp="1"/>
          </p:cNvSpPr>
          <p:nvPr>
            <p:ph type="ftr" sz="quarter" idx="11"/>
          </p:nvPr>
        </p:nvSpPr>
        <p:spPr/>
        <p:txBody>
          <a:bodyPr/>
          <a:lstStyle/>
          <a:p>
            <a:endParaRPr kumimoji="0" lang="zh-CN" altLang="en-US"/>
          </a:p>
        </p:txBody>
      </p:sp>
      <p:sp>
        <p:nvSpPr>
          <p:cNvPr id="6" name="Slide Number Placeholder 5"/>
          <p:cNvSpPr>
            <a:spLocks noGrp="1"/>
          </p:cNvSpPr>
          <p:nvPr>
            <p:ph type="sldNum" sz="quarter" idx="12"/>
          </p:nvPr>
        </p:nvSpPr>
        <p:spPr/>
        <p:txBody>
          <a:bodyPr/>
          <a:lstStyle/>
          <a:p>
            <a:fld id="{170ADD11-4055-44D3-AD09-D611CD509B89}" type="slidenum">
              <a:rPr kumimoji="0" lang="en-US" smtClean="0"/>
              <a:pPr/>
              <a:t>‹#›</a:t>
            </a:fld>
            <a:endParaRPr kumimoji="0"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eaLnBrk="1" latinLnBrk="0" hangingPunct="1"/>
            <a:fld id="{0D0EC791-D078-4631-9937-E8318C63790B}" type="datetimeFigureOut">
              <a:rPr lang="en-US" smtClean="0"/>
              <a:pPr eaLnBrk="1" latinLnBrk="0" hangingPunct="1"/>
              <a:t>5/6/2020</a:t>
            </a:fld>
            <a:endParaRPr lang="en-US"/>
          </a:p>
        </p:txBody>
      </p:sp>
      <p:sp>
        <p:nvSpPr>
          <p:cNvPr id="6" name="Footer Placeholder 5"/>
          <p:cNvSpPr>
            <a:spLocks noGrp="1"/>
          </p:cNvSpPr>
          <p:nvPr>
            <p:ph type="ftr" sz="quarter" idx="11"/>
          </p:nvPr>
        </p:nvSpPr>
        <p:spPr/>
        <p:txBody>
          <a:bodyPr/>
          <a:lstStyle/>
          <a:p>
            <a:endParaRPr kumimoji="0" lang="zh-CN" altLang="en-US"/>
          </a:p>
        </p:txBody>
      </p:sp>
      <p:sp>
        <p:nvSpPr>
          <p:cNvPr id="7" name="Slide Number Placeholder 6"/>
          <p:cNvSpPr>
            <a:spLocks noGrp="1"/>
          </p:cNvSpPr>
          <p:nvPr>
            <p:ph type="sldNum" sz="quarter" idx="12"/>
          </p:nvPr>
        </p:nvSpPr>
        <p:spPr/>
        <p:txBody>
          <a:bodyPr/>
          <a:lstStyle/>
          <a:p>
            <a:fld id="{170ADD11-4055-44D3-AD09-D611CD509B89}" type="slidenum">
              <a:rPr kumimoji="0" lang="en-US" smtClean="0"/>
              <a:pPr/>
              <a:t>‹#›</a:t>
            </a:fld>
            <a:endParaRPr kumimoji="0"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pPr eaLnBrk="1" latinLnBrk="0" hangingPunct="1"/>
            <a:fld id="{0D0EC791-D078-4631-9937-E8318C63790B}" type="datetimeFigureOut">
              <a:rPr lang="en-US" smtClean="0"/>
              <a:pPr eaLnBrk="1" latinLnBrk="0" hangingPunct="1"/>
              <a:t>5/6/2020</a:t>
            </a:fld>
            <a:endParaRPr lang="en-US"/>
          </a:p>
        </p:txBody>
      </p:sp>
      <p:sp>
        <p:nvSpPr>
          <p:cNvPr id="8" name="Footer Placeholder 7"/>
          <p:cNvSpPr>
            <a:spLocks noGrp="1"/>
          </p:cNvSpPr>
          <p:nvPr>
            <p:ph type="ftr" sz="quarter" idx="11"/>
          </p:nvPr>
        </p:nvSpPr>
        <p:spPr/>
        <p:txBody>
          <a:bodyPr/>
          <a:lstStyle/>
          <a:p>
            <a:endParaRPr kumimoji="0" lang="zh-CN" altLang="en-US"/>
          </a:p>
        </p:txBody>
      </p:sp>
      <p:sp>
        <p:nvSpPr>
          <p:cNvPr id="9" name="Slide Number Placeholder 8"/>
          <p:cNvSpPr>
            <a:spLocks noGrp="1"/>
          </p:cNvSpPr>
          <p:nvPr>
            <p:ph type="sldNum" sz="quarter" idx="12"/>
          </p:nvPr>
        </p:nvSpPr>
        <p:spPr/>
        <p:txBody>
          <a:bodyPr/>
          <a:lstStyle/>
          <a:p>
            <a:fld id="{170ADD11-4055-44D3-AD09-D611CD509B89}" type="slidenum">
              <a:rPr kumimoji="0" lang="en-US" smtClean="0"/>
              <a:pPr/>
              <a:t>‹#›</a:t>
            </a:fld>
            <a:endParaRPr kumimoji="0" lang="zh-CN" altLang="en-US"/>
          </a:p>
        </p:txBody>
      </p:sp>
      <p:sp>
        <p:nvSpPr>
          <p:cNvPr id="2" name="Title 1"/>
          <p:cNvSpPr>
            <a:spLocks noGrp="1"/>
          </p:cNvSpPr>
          <p:nvPr>
            <p:ph type="title"/>
          </p:nvPr>
        </p:nvSpPr>
        <p:spPr/>
        <p:txBody>
          <a:bodyPr/>
          <a:lstStyle>
            <a:lvl1pPr>
              <a:defRPr/>
            </a:lvl1pPr>
          </a:lstStyle>
          <a:p>
            <a:r>
              <a:rPr kumimoji="0" lang="en-US"/>
              <a:t>Click to edit Master title style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pPr eaLnBrk="1" latinLnBrk="0" hangingPunct="1"/>
            <a:fld id="{0D0EC791-D078-4631-9937-E8318C63790B}" type="datetimeFigureOut">
              <a:rPr lang="en-US" smtClean="0"/>
              <a:pPr eaLnBrk="1" latinLnBrk="0" hangingPunct="1"/>
              <a:t>5/6/2020</a:t>
            </a:fld>
            <a:endParaRPr lang="en-US"/>
          </a:p>
        </p:txBody>
      </p:sp>
      <p:sp>
        <p:nvSpPr>
          <p:cNvPr id="4" name="Footer Placeholder 3"/>
          <p:cNvSpPr>
            <a:spLocks noGrp="1"/>
          </p:cNvSpPr>
          <p:nvPr>
            <p:ph type="ftr" sz="quarter" idx="11"/>
          </p:nvPr>
        </p:nvSpPr>
        <p:spPr/>
        <p:txBody>
          <a:bodyPr/>
          <a:lstStyle/>
          <a:p>
            <a:endParaRPr kumimoji="0" lang="zh-CN" altLang="en-US"/>
          </a:p>
        </p:txBody>
      </p:sp>
      <p:sp>
        <p:nvSpPr>
          <p:cNvPr id="5" name="Slide Number Placeholder 4"/>
          <p:cNvSpPr>
            <a:spLocks noGrp="1"/>
          </p:cNvSpPr>
          <p:nvPr>
            <p:ph type="sldNum" sz="quarter" idx="12"/>
          </p:nvPr>
        </p:nvSpPr>
        <p:spPr/>
        <p:txBody>
          <a:bodyPr/>
          <a:lstStyle/>
          <a:p>
            <a:fld id="{170ADD11-4055-44D3-AD09-D611CD509B89}" type="slidenum">
              <a:rPr kumimoji="0" lang="en-US" smtClean="0"/>
              <a:pPr/>
              <a:t>‹#›</a:t>
            </a:fld>
            <a:endParaRPr kumimoji="0"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0D0EC791-D078-4631-9937-E8318C63790B}" type="datetimeFigureOut">
              <a:rPr lang="en-US" smtClean="0"/>
              <a:pPr eaLnBrk="1" latinLnBrk="0" hangingPunct="1"/>
              <a:t>5/6/2020</a:t>
            </a:fld>
            <a:endParaRPr lang="en-US"/>
          </a:p>
        </p:txBody>
      </p:sp>
      <p:sp>
        <p:nvSpPr>
          <p:cNvPr id="3" name="Footer Placeholder 2"/>
          <p:cNvSpPr>
            <a:spLocks noGrp="1"/>
          </p:cNvSpPr>
          <p:nvPr>
            <p:ph type="ftr" sz="quarter" idx="11"/>
          </p:nvPr>
        </p:nvSpPr>
        <p:spPr/>
        <p:txBody>
          <a:bodyPr/>
          <a:lstStyle/>
          <a:p>
            <a:endParaRPr kumimoji="0" lang="zh-CN" altLang="en-US"/>
          </a:p>
        </p:txBody>
      </p:sp>
      <p:sp>
        <p:nvSpPr>
          <p:cNvPr id="4" name="Slide Number Placeholder 3"/>
          <p:cNvSpPr>
            <a:spLocks noGrp="1"/>
          </p:cNvSpPr>
          <p:nvPr>
            <p:ph type="sldNum" sz="quarter" idx="12"/>
          </p:nvPr>
        </p:nvSpPr>
        <p:spPr/>
        <p:txBody>
          <a:bodyPr/>
          <a:lstStyle/>
          <a:p>
            <a:fld id="{170ADD11-4055-44D3-AD09-D611CD509B89}" type="slidenum">
              <a:rPr kumimoji="0" lang="en-US" smtClean="0"/>
              <a:pPr/>
              <a:t>‹#›</a:t>
            </a:fld>
            <a:endParaRPr kumimoji="0"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26258" y="381000"/>
            <a:ext cx="2667000" cy="1833554"/>
          </a:xfrm>
        </p:spPr>
        <p:txBody>
          <a:bodyPr anchor="ctr">
            <a:scene3d>
              <a:camera prst="orthographicFront"/>
              <a:lightRig rig="soft" dir="tl">
                <a:rot lat="0" lon="0" rev="0"/>
              </a:lightRig>
            </a:scene3d>
            <a:sp3d contourW="8890">
              <a:contourClr>
                <a:schemeClr val="accent3">
                  <a:shade val="55000"/>
                </a:schemeClr>
              </a:contourClr>
            </a:sp3d>
          </a:bodyPr>
          <a:lstStyle>
            <a:lvl1pPr algn="l">
              <a:defRPr sz="3200" b="1" kern="1200" cap="all" spc="50">
                <a:ln w="15875">
                  <a:noFill/>
                </a:ln>
                <a:solidFill>
                  <a:schemeClr val="tx2"/>
                </a:solidFill>
                <a:effectLst/>
                <a:latin typeface="+mj-lt"/>
                <a:ea typeface="+mj-ea"/>
                <a:cs typeface="+mj-cs"/>
              </a:defRPr>
            </a:lvl1pPr>
          </a:lstStyle>
          <a:p>
            <a:r>
              <a:rPr kumimoji="0" lang="en-US"/>
              <a:t>Click to edit Master title style</a:t>
            </a:r>
          </a:p>
        </p:txBody>
      </p:sp>
      <p:sp>
        <p:nvSpPr>
          <p:cNvPr id="3" name="Content Placeholder 2"/>
          <p:cNvSpPr>
            <a:spLocks noGrp="1"/>
          </p:cNvSpPr>
          <p:nvPr>
            <p:ph idx="1"/>
          </p:nvPr>
        </p:nvSpPr>
        <p:spPr>
          <a:xfrm>
            <a:off x="3352800" y="380999"/>
            <a:ext cx="5410200" cy="574516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326258" y="2214554"/>
            <a:ext cx="2667000" cy="391218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eaLnBrk="1" latinLnBrk="0" hangingPunct="1"/>
            <a:fld id="{0D0EC791-D078-4631-9937-E8318C63790B}" type="datetimeFigureOut">
              <a:rPr lang="en-US" smtClean="0"/>
              <a:pPr eaLnBrk="1" latinLnBrk="0" hangingPunct="1"/>
              <a:t>5/6/2020</a:t>
            </a:fld>
            <a:endParaRPr lang="en-US"/>
          </a:p>
        </p:txBody>
      </p:sp>
      <p:sp>
        <p:nvSpPr>
          <p:cNvPr id="6" name="Footer Placeholder 5"/>
          <p:cNvSpPr>
            <a:spLocks noGrp="1"/>
          </p:cNvSpPr>
          <p:nvPr>
            <p:ph type="ftr" sz="quarter" idx="11"/>
          </p:nvPr>
        </p:nvSpPr>
        <p:spPr/>
        <p:txBody>
          <a:bodyPr/>
          <a:lstStyle/>
          <a:p>
            <a:endParaRPr kumimoji="0" lang="zh-CN" altLang="en-US" dirty="0"/>
          </a:p>
        </p:txBody>
      </p:sp>
      <p:sp>
        <p:nvSpPr>
          <p:cNvPr id="7" name="Slide Number Placeholder 6"/>
          <p:cNvSpPr>
            <a:spLocks noGrp="1"/>
          </p:cNvSpPr>
          <p:nvPr>
            <p:ph type="sldNum" sz="quarter" idx="12"/>
          </p:nvPr>
        </p:nvSpPr>
        <p:spPr/>
        <p:txBody>
          <a:bodyPr/>
          <a:lstStyle/>
          <a:p>
            <a:fld id="{170ADD11-4055-44D3-AD09-D611CD509B89}" type="slidenum">
              <a:rPr kumimoji="0" lang="en-US" smtClean="0"/>
              <a:pPr/>
              <a:t>‹#›</a:t>
            </a:fld>
            <a:endParaRPr kumimoji="0"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1580474" y="553734"/>
            <a:ext cx="7349244" cy="4741531"/>
            <a:chOff x="428596" y="553734"/>
            <a:chExt cx="7349244" cy="4741531"/>
          </a:xfrm>
        </p:grpSpPr>
        <p:sp>
          <p:nvSpPr>
            <p:cNvPr id="16" name="Rectangle 15"/>
            <p:cNvSpPr/>
            <p:nvPr/>
          </p:nvSpPr>
          <p:spPr>
            <a:xfrm rot="21480000">
              <a:off x="428596" y="580356"/>
              <a:ext cx="7340359" cy="4714909"/>
            </a:xfrm>
            <a:prstGeom prst="rect">
              <a:avLst/>
            </a:prstGeom>
            <a:ln w="1270" cap="flat" cmpd="sng" algn="ctr">
              <a:noFill/>
              <a:prstDash val="solid"/>
              <a:miter lim="800000"/>
            </a:ln>
            <a:effectLst>
              <a:outerShdw blurRad="54991" dist="17780" dir="5400000" algn="tl" rotWithShape="0">
                <a:srgbClr val="000000">
                  <a:alpha val="66000"/>
                </a:srgb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eaLnBrk="1" latinLnBrk="0" hangingPunct="1"/>
              <a:endParaRPr kumimoji="0" lang="zh-CN" altLang="en-US"/>
            </a:p>
          </p:txBody>
        </p:sp>
        <p:sp>
          <p:nvSpPr>
            <p:cNvPr id="17" name="Rectangle 16"/>
            <p:cNvSpPr/>
            <p:nvPr/>
          </p:nvSpPr>
          <p:spPr>
            <a:xfrm rot="21540000">
              <a:off x="437473" y="571479"/>
              <a:ext cx="7340359" cy="4714909"/>
            </a:xfrm>
            <a:prstGeom prst="rect">
              <a:avLst/>
            </a:prstGeom>
            <a:ln w="1270" cap="flat" cmpd="sng" algn="ctr">
              <a:noFill/>
              <a:prstDash val="solid"/>
              <a:miter lim="800000"/>
            </a:ln>
            <a:effectLst>
              <a:outerShdw blurRad="54991" dist="17780" dir="5400000" algn="tl" rotWithShape="0">
                <a:srgbClr val="000000">
                  <a:alpha val="66000"/>
                </a:srgb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eaLnBrk="1" latinLnBrk="0" hangingPunct="1"/>
              <a:endParaRPr kumimoji="0" lang="zh-CN" altLang="en-US"/>
            </a:p>
          </p:txBody>
        </p:sp>
        <p:sp>
          <p:nvSpPr>
            <p:cNvPr id="18" name="Rectangle 17"/>
            <p:cNvSpPr/>
            <p:nvPr/>
          </p:nvSpPr>
          <p:spPr>
            <a:xfrm>
              <a:off x="437481" y="553734"/>
              <a:ext cx="7340359" cy="4714909"/>
            </a:xfrm>
            <a:prstGeom prst="rect">
              <a:avLst/>
            </a:prstGeom>
            <a:ln w="1270" cap="flat" cmpd="sng" algn="ctr">
              <a:noFill/>
              <a:prstDash val="solid"/>
              <a:miter lim="800000"/>
            </a:ln>
            <a:effectLst>
              <a:outerShdw blurRad="54991" dist="17780" dir="5400000" algn="tl" rotWithShape="0">
                <a:srgbClr val="000000">
                  <a:alpha val="66000"/>
                </a:srgb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eaLnBrk="1" latinLnBrk="0" hangingPunct="1"/>
              <a:endParaRPr kumimoji="0" lang="zh-CN" altLang="en-US"/>
            </a:p>
          </p:txBody>
        </p:sp>
      </p:grpSp>
      <p:sp>
        <p:nvSpPr>
          <p:cNvPr id="3" name="Picture Placeholder 2"/>
          <p:cNvSpPr>
            <a:spLocks noGrp="1"/>
          </p:cNvSpPr>
          <p:nvPr>
            <p:ph type="pic" idx="1"/>
          </p:nvPr>
        </p:nvSpPr>
        <p:spPr>
          <a:xfrm>
            <a:off x="1651912" y="612776"/>
            <a:ext cx="7215238" cy="4602175"/>
          </a:xfrm>
          <a:solidFill>
            <a:schemeClr val="bg2">
              <a:tint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en-US"/>
              <a:t>Click icon to add picture</a:t>
            </a:r>
          </a:p>
        </p:txBody>
      </p:sp>
      <p:sp useBgFill="1">
        <p:nvSpPr>
          <p:cNvPr id="2" name="Title 1"/>
          <p:cNvSpPr>
            <a:spLocks noGrp="1"/>
          </p:cNvSpPr>
          <p:nvPr>
            <p:ph type="title"/>
          </p:nvPr>
        </p:nvSpPr>
        <p:spPr>
          <a:xfrm>
            <a:off x="0" y="595295"/>
            <a:ext cx="1357290" cy="5691227"/>
          </a:xfrm>
          <a:noFill/>
        </p:spPr>
        <p:txBody>
          <a:bodyPr vert="eaVert" anchor="ctr">
            <a:noAutofit/>
          </a:bodyPr>
          <a:lstStyle>
            <a:lvl1pPr algn="l">
              <a:defRPr lang="zh-CN" altLang="en-US" sz="3200" dirty="0">
                <a:ln w="15875" cmpd="sng">
                  <a:solidFill>
                    <a:srgbClr val="FFFFFF"/>
                  </a:solidFill>
                  <a:prstDash val="solid"/>
                </a:ln>
                <a:solidFill>
                  <a:srgbClr val="FFFFFF"/>
                </a:solidFill>
                <a:effectLst>
                  <a:outerShdw blurRad="31750" dir="3600000" algn="tl" rotWithShape="0">
                    <a:srgbClr val="000000">
                      <a:alpha val="60000"/>
                    </a:srgbClr>
                  </a:outerShdw>
                </a:effectLst>
                <a:latin typeface="+mj-lt"/>
              </a:defRPr>
            </a:lvl1pPr>
          </a:lstStyle>
          <a:p>
            <a:r>
              <a:rPr kumimoji="0" lang="en-US"/>
              <a:t>Click to edit Master title style</a:t>
            </a:r>
          </a:p>
        </p:txBody>
      </p:sp>
      <p:sp>
        <p:nvSpPr>
          <p:cNvPr id="4" name="Text Placeholder 3"/>
          <p:cNvSpPr>
            <a:spLocks noGrp="1"/>
          </p:cNvSpPr>
          <p:nvPr>
            <p:ph type="body" sz="half" idx="2"/>
          </p:nvPr>
        </p:nvSpPr>
        <p:spPr>
          <a:xfrm>
            <a:off x="1714480" y="5481658"/>
            <a:ext cx="7215238" cy="804862"/>
          </a:xfrm>
        </p:spPr>
        <p:txBody>
          <a:bodyPr anchor="ctr"/>
          <a:lstStyle>
            <a:lvl1pPr marL="0" indent="0" algn="ctr">
              <a:buNone/>
              <a:defRPr sz="1400"/>
            </a:lvl1pPr>
            <a:lvl2pPr marL="457200" indent="0" algn="ctr">
              <a:buNone/>
              <a:defRPr sz="1200"/>
            </a:lvl2pPr>
            <a:lvl3pPr marL="914400" indent="0" algn="ctr">
              <a:buNone/>
              <a:defRPr sz="1000"/>
            </a:lvl3pPr>
            <a:lvl4pPr marL="1371600" indent="0" algn="ctr">
              <a:buNone/>
              <a:defRPr sz="900"/>
            </a:lvl4pPr>
            <a:lvl5pPr marL="1828800" indent="0" algn="ctr">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eaLnBrk="1" latinLnBrk="0" hangingPunct="1"/>
            <a:fld id="{0D0EC791-D078-4631-9937-E8318C63790B}" type="datetimeFigureOut">
              <a:rPr lang="en-US" smtClean="0"/>
              <a:pPr eaLnBrk="1" latinLnBrk="0" hangingPunct="1"/>
              <a:t>5/6/2020</a:t>
            </a:fld>
            <a:endParaRPr lang="en-US"/>
          </a:p>
        </p:txBody>
      </p:sp>
      <p:sp>
        <p:nvSpPr>
          <p:cNvPr id="6" name="Footer Placeholder 5"/>
          <p:cNvSpPr>
            <a:spLocks noGrp="1"/>
          </p:cNvSpPr>
          <p:nvPr>
            <p:ph type="ftr" sz="quarter" idx="11"/>
          </p:nvPr>
        </p:nvSpPr>
        <p:spPr/>
        <p:txBody>
          <a:bodyPr/>
          <a:lstStyle/>
          <a:p>
            <a:endParaRPr kumimoji="0" lang="zh-CN" altLang="en-US"/>
          </a:p>
        </p:txBody>
      </p:sp>
      <p:sp>
        <p:nvSpPr>
          <p:cNvPr id="7" name="Slide Number Placeholder 6"/>
          <p:cNvSpPr>
            <a:spLocks noGrp="1"/>
          </p:cNvSpPr>
          <p:nvPr>
            <p:ph type="sldNum" sz="quarter" idx="12"/>
          </p:nvPr>
        </p:nvSpPr>
        <p:spPr/>
        <p:txBody>
          <a:bodyPr/>
          <a:lstStyle/>
          <a:p>
            <a:fld id="{170ADD11-4055-44D3-AD09-D611CD509B89}" type="slidenum">
              <a:rPr kumimoji="0" lang="en-US" smtClean="0"/>
              <a:pPr/>
              <a:t>‹#›</a:t>
            </a:fld>
            <a:endParaRPr kumimoji="0"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rtlCol="0" anchor="ctr">
            <a:noAutofit/>
            <a:scene3d>
              <a:camera prst="orthographicFront"/>
              <a:lightRig rig="soft" dir="tl">
                <a:rot lat="0" lon="0" rev="0"/>
              </a:lightRig>
            </a:scene3d>
            <a:sp3d contourW="8890">
              <a:contourClr>
                <a:schemeClr val="accent3">
                  <a:shade val="55000"/>
                </a:schemeClr>
              </a:contourClr>
            </a:sp3d>
          </a:bodyPr>
          <a:lstStyle/>
          <a:p>
            <a:r>
              <a:rPr kumimoji="0" lang="en-US"/>
              <a:t>Click to edit Master title style</a:t>
            </a:r>
          </a:p>
        </p:txBody>
      </p:sp>
      <p:sp>
        <p:nvSpPr>
          <p:cNvPr id="3" name="Text Placeholder 2"/>
          <p:cNvSpPr>
            <a:spLocks noGrp="1"/>
          </p:cNvSpPr>
          <p:nvPr>
            <p:ph type="body" idx="1"/>
          </p:nvPr>
        </p:nvSpPr>
        <p:spPr>
          <a:xfrm>
            <a:off x="457200" y="1600200"/>
            <a:ext cx="8229600" cy="4724400"/>
          </a:xfrm>
          <a:prstGeom prst="rect">
            <a:avLst/>
          </a:prstGeom>
        </p:spPr>
        <p:txBody>
          <a:bodyPr vert="horz"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8878" y="6483997"/>
            <a:ext cx="2133600" cy="365125"/>
          </a:xfrm>
          <a:prstGeom prst="rect">
            <a:avLst/>
          </a:prstGeom>
        </p:spPr>
        <p:txBody>
          <a:bodyPr vert="horz" rtlCol="0" anchor="ctr"/>
          <a:lstStyle>
            <a:lvl1pPr algn="l" eaLnBrk="1" latinLnBrk="0" hangingPunct="1">
              <a:defRPr kumimoji="0" sz="1200">
                <a:solidFill>
                  <a:schemeClr val="tx1">
                    <a:tint val="75000"/>
                  </a:schemeClr>
                </a:solidFill>
              </a:defRPr>
            </a:lvl1pPr>
          </a:lstStyle>
          <a:p>
            <a:pPr eaLnBrk="1" latinLnBrk="0" hangingPunct="1"/>
            <a:fld id="{0D0EC791-D078-4631-9937-E8318C63790B}" type="datetimeFigureOut">
              <a:rPr lang="en-US" smtClean="0"/>
              <a:pPr eaLnBrk="1" latinLnBrk="0" hangingPunct="1"/>
              <a:t>5/6/2020</a:t>
            </a:fld>
            <a:endParaRPr lang="en-US" dirty="0"/>
          </a:p>
        </p:txBody>
      </p:sp>
      <p:sp>
        <p:nvSpPr>
          <p:cNvPr id="5" name="Footer Placeholder 4"/>
          <p:cNvSpPr>
            <a:spLocks noGrp="1"/>
          </p:cNvSpPr>
          <p:nvPr>
            <p:ph type="ftr" sz="quarter" idx="3"/>
          </p:nvPr>
        </p:nvSpPr>
        <p:spPr>
          <a:xfrm>
            <a:off x="3124200" y="6483997"/>
            <a:ext cx="2895600" cy="365125"/>
          </a:xfrm>
          <a:prstGeom prst="rect">
            <a:avLst/>
          </a:prstGeom>
        </p:spPr>
        <p:txBody>
          <a:bodyPr vert="horz" rtlCol="0" anchor="ctr"/>
          <a:lstStyle>
            <a:lvl1pPr algn="ctr" eaLnBrk="1" latinLnBrk="0" hangingPunct="1">
              <a:defRPr kumimoji="0" sz="1200">
                <a:solidFill>
                  <a:schemeClr val="tx1">
                    <a:tint val="75000"/>
                  </a:schemeClr>
                </a:solidFill>
              </a:defRPr>
            </a:lvl1pPr>
          </a:lstStyle>
          <a:p>
            <a:endParaRPr kumimoji="0" lang="zh-CN" altLang="en-US" dirty="0"/>
          </a:p>
        </p:txBody>
      </p:sp>
      <p:sp>
        <p:nvSpPr>
          <p:cNvPr id="6" name="Slide Number Placeholder 5"/>
          <p:cNvSpPr>
            <a:spLocks noGrp="1"/>
          </p:cNvSpPr>
          <p:nvPr>
            <p:ph type="sldNum" sz="quarter" idx="4"/>
          </p:nvPr>
        </p:nvSpPr>
        <p:spPr>
          <a:xfrm>
            <a:off x="6992644" y="6483997"/>
            <a:ext cx="2133600" cy="365125"/>
          </a:xfrm>
          <a:prstGeom prst="rect">
            <a:avLst/>
          </a:prstGeom>
        </p:spPr>
        <p:txBody>
          <a:bodyPr vert="horz" rtlCol="0" anchor="ctr"/>
          <a:lstStyle>
            <a:lvl1pPr algn="r" eaLnBrk="1" latinLnBrk="0" hangingPunct="1">
              <a:defRPr kumimoji="0" sz="1200">
                <a:solidFill>
                  <a:schemeClr val="tx1">
                    <a:tint val="75000"/>
                  </a:schemeClr>
                </a:solidFill>
              </a:defRPr>
            </a:lvl1pPr>
          </a:lstStyle>
          <a:p>
            <a:pPr algn="r" eaLnBrk="1" latinLnBrk="0" hangingPunct="1"/>
            <a:fld id="{170ADD11-4055-44D3-AD09-D611CD509B89}" type="slidenum">
              <a:rPr kumimoji="0" lang="en-US" smtClean="0"/>
              <a:pPr algn="r" eaLnBrk="1" latinLnBrk="0" hangingPunct="1"/>
              <a:t>‹#›</a:t>
            </a:fld>
            <a:endParaRPr kumimoji="0" lang="zh-CN" alt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000" b="1" kern="1200" cap="all" spc="50" dirty="0">
          <a:ln w="15875" cmpd="sng">
            <a:solidFill>
              <a:srgbClr val="FFFFFF"/>
            </a:solidFill>
            <a:prstDash val="solid"/>
          </a:ln>
          <a:solidFill>
            <a:srgbClr val="FFFFFF"/>
          </a:solidFill>
          <a:effectLst>
            <a:outerShdw blurRad="31750" dir="3600000" algn="tl" rotWithShape="0">
              <a:srgbClr val="000000">
                <a:alpha val="60000"/>
              </a:srgbClr>
            </a:outerShdw>
          </a:effectLst>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90000"/>
        <a:buFont typeface="Cambria"/>
        <a:buChar char="+"/>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100000"/>
        <a:buFont typeface="Cambria"/>
        <a:buChar char="–"/>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60000"/>
        <a:buFont typeface="Wingdings 2"/>
        <a:buChar char="Ï"/>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90000"/>
        <a:buFont typeface="Calibri"/>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100000"/>
        <a:buFont typeface="Cambria"/>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a:latin typeface="Comic Sans MS" pitchFamily="66" charset="0"/>
              </a:rPr>
              <a:t>İşletme Kuruluş Çalışmaları</a:t>
            </a:r>
            <a:endParaRPr lang="en-US" dirty="0">
              <a:latin typeface="Comic Sans MS" pitchFamily="66" charset="0"/>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5820222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200" cap="none" dirty="0">
                <a:latin typeface="Comic Sans MS" pitchFamily="66" charset="0"/>
              </a:rPr>
              <a:t>İŞLETMENİN KURULUŞ AŞAMALARI</a:t>
            </a:r>
          </a:p>
        </p:txBody>
      </p:sp>
      <p:sp>
        <p:nvSpPr>
          <p:cNvPr id="3" name="2 İçerik Yer Tutucusu"/>
          <p:cNvSpPr>
            <a:spLocks noGrp="1"/>
          </p:cNvSpPr>
          <p:nvPr>
            <p:ph idx="1"/>
          </p:nvPr>
        </p:nvSpPr>
        <p:spPr>
          <a:xfrm>
            <a:off x="457200" y="1533378"/>
            <a:ext cx="8229600" cy="4791222"/>
          </a:xfrm>
        </p:spPr>
        <p:txBody>
          <a:bodyPr>
            <a:noAutofit/>
          </a:bodyPr>
          <a:lstStyle/>
          <a:p>
            <a:pPr algn="just">
              <a:lnSpc>
                <a:spcPct val="120000"/>
              </a:lnSpc>
              <a:spcBef>
                <a:spcPts val="600"/>
              </a:spcBef>
              <a:buNone/>
            </a:pPr>
            <a:r>
              <a:rPr lang="tr-TR" sz="1800" b="1" dirty="0">
                <a:latin typeface="Comic Sans MS" pitchFamily="66" charset="0"/>
              </a:rPr>
              <a:t>Değerlendirme ve Yatırım Kararı</a:t>
            </a:r>
          </a:p>
          <a:p>
            <a:pPr algn="just">
              <a:lnSpc>
                <a:spcPct val="120000"/>
              </a:lnSpc>
              <a:spcBef>
                <a:spcPts val="600"/>
              </a:spcBef>
              <a:buNone/>
            </a:pPr>
            <a:r>
              <a:rPr lang="tr-TR" sz="1800" dirty="0">
                <a:latin typeface="Comic Sans MS" pitchFamily="66" charset="0"/>
              </a:rPr>
              <a:t>Araştırmaların sonucu olumlu olduğunda ortaya birkaç alternatifli yatırım projeleri çıkar. Hazırlanan birden fazla sayıdaki yatırım projesi arasından; kârlılık, geri ödeme süresi, istihdam yaratma, ulusal gelire katkı, ihracat olanağı sağlama, modern teknolojiyi getirme ve benzeri başka kriterlerde en uygun görüleni seçilip uygulamaya konulmalıdır.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200" cap="none" dirty="0">
                <a:latin typeface="Comic Sans MS" pitchFamily="66" charset="0"/>
              </a:rPr>
              <a:t>İŞLETMENİN KURULUŞ AŞAMALARI</a:t>
            </a:r>
          </a:p>
        </p:txBody>
      </p:sp>
      <p:sp>
        <p:nvSpPr>
          <p:cNvPr id="3" name="2 İçerik Yer Tutucusu"/>
          <p:cNvSpPr>
            <a:spLocks noGrp="1"/>
          </p:cNvSpPr>
          <p:nvPr>
            <p:ph idx="1"/>
          </p:nvPr>
        </p:nvSpPr>
        <p:spPr>
          <a:xfrm>
            <a:off x="457200" y="1227667"/>
            <a:ext cx="8229600" cy="5096933"/>
          </a:xfrm>
        </p:spPr>
        <p:txBody>
          <a:bodyPr>
            <a:noAutofit/>
          </a:bodyPr>
          <a:lstStyle/>
          <a:p>
            <a:pPr algn="just">
              <a:buNone/>
            </a:pPr>
            <a:endParaRPr lang="tr-TR" sz="1800" b="1" dirty="0">
              <a:latin typeface="Comic Sans MS" pitchFamily="66" charset="0"/>
            </a:endParaRPr>
          </a:p>
          <a:p>
            <a:pPr algn="just">
              <a:lnSpc>
                <a:spcPct val="120000"/>
              </a:lnSpc>
              <a:spcBef>
                <a:spcPts val="600"/>
              </a:spcBef>
              <a:buNone/>
            </a:pPr>
            <a:r>
              <a:rPr lang="tr-TR" sz="1800" b="1" dirty="0">
                <a:latin typeface="Comic Sans MS" pitchFamily="66" charset="0"/>
              </a:rPr>
              <a:t>Kesin Proje</a:t>
            </a:r>
          </a:p>
          <a:p>
            <a:pPr algn="just">
              <a:lnSpc>
                <a:spcPct val="120000"/>
              </a:lnSpc>
              <a:spcBef>
                <a:spcPts val="600"/>
              </a:spcBef>
              <a:buNone/>
            </a:pPr>
            <a:r>
              <a:rPr lang="tr-TR" sz="1800" dirty="0">
                <a:latin typeface="Comic Sans MS" pitchFamily="66" charset="0"/>
              </a:rPr>
              <a:t>Yapılan ön proje çalışmaları sonucunda kurulmak istenen işletmenin beklenen karlılığı sağladığı anlaşılırsa, yatırım kararı alınır. Bu aşamada ön proje çalışmalarında yer alan ekonomik, finansal, teknik ve hukuki araştırmalar daha kapsamlı bir şekilde yapılmak üzere tekrarlanır . Kurulacak olan işletmenin yasal yapılanması, teknik açıdan yapılan kesin hesaplamalar, yapılacak inşaatın ayrıntılı kesin hesaplamaları, satın alınacak makinelerin kesin üretim kapasiteleri, teknolojik özellikleri ve gibi konular üzerinde yapılan çalışmalarla proje sona erdirilir. </a:t>
            </a:r>
          </a:p>
          <a:p>
            <a:pPr algn="just">
              <a:lnSpc>
                <a:spcPct val="120000"/>
              </a:lnSpc>
              <a:spcBef>
                <a:spcPts val="600"/>
              </a:spcBef>
              <a:buNone/>
            </a:pPr>
            <a:r>
              <a:rPr lang="tr-TR" sz="1800" dirty="0">
                <a:latin typeface="Comic Sans MS" pitchFamily="66" charset="0"/>
              </a:rPr>
              <a:t>Kesin proje aşamasında, projenin uygulanması aşamasına geçilip geçilmeyeceğine karar verilir.</a:t>
            </a:r>
          </a:p>
          <a:p>
            <a:pPr algn="just">
              <a:lnSpc>
                <a:spcPct val="140000"/>
              </a:lnSpc>
              <a:spcBef>
                <a:spcPts val="600"/>
              </a:spcBef>
              <a:buNone/>
            </a:pPr>
            <a:endParaRPr lang="tr-TR" sz="1800" dirty="0">
              <a:latin typeface="Comic Sans MS"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58800" y="584195"/>
            <a:ext cx="8229600" cy="1143000"/>
          </a:xfrm>
        </p:spPr>
        <p:txBody>
          <a:bodyPr/>
          <a:lstStyle/>
          <a:p>
            <a:r>
              <a:rPr lang="tr-TR" sz="3400" cap="none" dirty="0">
                <a:latin typeface="Comic Sans MS" pitchFamily="66" charset="0"/>
              </a:rPr>
              <a:t>İŞLETME KURULUŞ ÇALIŞMALARI</a:t>
            </a:r>
          </a:p>
        </p:txBody>
      </p:sp>
      <p:sp>
        <p:nvSpPr>
          <p:cNvPr id="3" name="2 İçerik Yer Tutucusu"/>
          <p:cNvSpPr>
            <a:spLocks noGrp="1"/>
          </p:cNvSpPr>
          <p:nvPr>
            <p:ph idx="1"/>
          </p:nvPr>
        </p:nvSpPr>
        <p:spPr>
          <a:xfrm>
            <a:off x="465667" y="1651000"/>
            <a:ext cx="8407400" cy="3894667"/>
          </a:xfrm>
        </p:spPr>
        <p:txBody>
          <a:bodyPr>
            <a:normAutofit/>
          </a:bodyPr>
          <a:lstStyle/>
          <a:p>
            <a:pPr algn="ctr">
              <a:lnSpc>
                <a:spcPct val="120000"/>
              </a:lnSpc>
              <a:buNone/>
            </a:pPr>
            <a:r>
              <a:rPr lang="tr-TR" dirty="0">
                <a:latin typeface="Comic Sans MS" pitchFamily="66" charset="0"/>
              </a:rPr>
              <a:t>	İşletme kurma fikri ile başlayan ve işletmenin kesin olarak kuruluşunun tamamlanmasına kadar süren tüm çalışma ve araştırmalara “işletmenin kuruluş çalışmaları” adı verilmektedir.</a:t>
            </a:r>
            <a:endParaRPr lang="tr-TR" b="1" dirty="0">
              <a:latin typeface="Comic Sans MS" pitchFamily="66" charset="0"/>
            </a:endParaRPr>
          </a:p>
          <a:p>
            <a:pPr algn="ctr">
              <a:lnSpc>
                <a:spcPct val="120000"/>
              </a:lnSpc>
              <a:buNone/>
            </a:pPr>
            <a:endParaRPr lang="tr-TR" dirty="0">
              <a:latin typeface="Comic Sans MS" pitchFamily="66" charset="0"/>
            </a:endParaRPr>
          </a:p>
          <a:p>
            <a:pPr algn="ctr">
              <a:lnSpc>
                <a:spcPct val="120000"/>
              </a:lnSpc>
            </a:pPr>
            <a:endParaRPr lang="tr-TR" dirty="0">
              <a:latin typeface="Comic Sans MS" pitchFamily="66"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07498"/>
            <a:ext cx="8229600" cy="1143000"/>
          </a:xfrm>
        </p:spPr>
        <p:txBody>
          <a:bodyPr/>
          <a:lstStyle/>
          <a:p>
            <a:r>
              <a:rPr lang="tr-TR" sz="3000" cap="none" dirty="0">
                <a:latin typeface="Comic Sans MS" pitchFamily="66" charset="0"/>
              </a:rPr>
              <a:t>İŞLETMENİN KURULUŞ NEDENLERİ</a:t>
            </a:r>
          </a:p>
        </p:txBody>
      </p:sp>
      <p:sp>
        <p:nvSpPr>
          <p:cNvPr id="3" name="2 İçerik Yer Tutucusu"/>
          <p:cNvSpPr>
            <a:spLocks noGrp="1"/>
          </p:cNvSpPr>
          <p:nvPr>
            <p:ph idx="1"/>
          </p:nvPr>
        </p:nvSpPr>
        <p:spPr>
          <a:xfrm>
            <a:off x="457200" y="1350498"/>
            <a:ext cx="8229600" cy="4991035"/>
          </a:xfrm>
        </p:spPr>
        <p:txBody>
          <a:bodyPr>
            <a:noAutofit/>
          </a:bodyPr>
          <a:lstStyle/>
          <a:p>
            <a:pPr>
              <a:lnSpc>
                <a:spcPct val="120000"/>
              </a:lnSpc>
              <a:spcBef>
                <a:spcPts val="600"/>
              </a:spcBef>
              <a:buNone/>
            </a:pPr>
            <a:r>
              <a:rPr lang="tr-TR" sz="1800" b="1" dirty="0">
                <a:latin typeface="Comic Sans MS" pitchFamily="66" charset="0"/>
              </a:rPr>
              <a:t>Miras</a:t>
            </a:r>
          </a:p>
          <a:p>
            <a:pPr>
              <a:lnSpc>
                <a:spcPct val="120000"/>
              </a:lnSpc>
              <a:spcBef>
                <a:spcPts val="600"/>
              </a:spcBef>
              <a:buNone/>
            </a:pPr>
            <a:r>
              <a:rPr lang="tr-TR" sz="1800" dirty="0">
                <a:latin typeface="Comic Sans MS" pitchFamily="66" charset="0"/>
              </a:rPr>
              <a:t>İşletmeyi kuran, büyüten ve geliştiren insanlar da emeklerinin boşa gitmesini istememekte, kendinden sonra gelecek olan yakınlarının işletme faaliyetlerini devam ettirmesini istemektedirler. </a:t>
            </a:r>
          </a:p>
          <a:p>
            <a:pPr>
              <a:lnSpc>
                <a:spcPct val="120000"/>
              </a:lnSpc>
              <a:spcBef>
                <a:spcPts val="0"/>
              </a:spcBef>
              <a:buNone/>
            </a:pPr>
            <a:endParaRPr lang="tr-TR" sz="1800" dirty="0">
              <a:latin typeface="Comic Sans MS" pitchFamily="66" charset="0"/>
            </a:endParaRPr>
          </a:p>
          <a:p>
            <a:pPr>
              <a:lnSpc>
                <a:spcPct val="120000"/>
              </a:lnSpc>
              <a:spcBef>
                <a:spcPts val="600"/>
              </a:spcBef>
              <a:buNone/>
            </a:pPr>
            <a:r>
              <a:rPr lang="tr-TR" sz="1800" b="1" dirty="0">
                <a:latin typeface="Comic Sans MS" pitchFamily="66" charset="0"/>
              </a:rPr>
              <a:t>Bağımsız İş Yapma İsteği</a:t>
            </a:r>
          </a:p>
          <a:p>
            <a:pPr>
              <a:lnSpc>
                <a:spcPct val="120000"/>
              </a:lnSpc>
              <a:spcBef>
                <a:spcPts val="600"/>
              </a:spcBef>
              <a:buNone/>
            </a:pPr>
            <a:r>
              <a:rPr lang="tr-TR" sz="1800" dirty="0">
                <a:latin typeface="Comic Sans MS" pitchFamily="66" charset="0"/>
              </a:rPr>
              <a:t>Birçok kişinin kendi adına bir işletme kurup çalıştırmak istemesinin başkasına bağımlı olmadan kendi adlarına çalışmak istemeleridir. </a:t>
            </a:r>
          </a:p>
          <a:p>
            <a:pPr>
              <a:lnSpc>
                <a:spcPct val="120000"/>
              </a:lnSpc>
              <a:spcBef>
                <a:spcPts val="0"/>
              </a:spcBef>
              <a:buNone/>
            </a:pPr>
            <a:endParaRPr lang="tr-TR" sz="1800" dirty="0">
              <a:latin typeface="Comic Sans MS" pitchFamily="66" charset="0"/>
            </a:endParaRPr>
          </a:p>
          <a:p>
            <a:pPr>
              <a:lnSpc>
                <a:spcPct val="120000"/>
              </a:lnSpc>
              <a:spcBef>
                <a:spcPts val="600"/>
              </a:spcBef>
              <a:buNone/>
            </a:pPr>
            <a:endParaRPr lang="tr-TR" sz="1800" dirty="0">
              <a:latin typeface="Comic Sans MS" pitchFamily="66"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89467" y="516467"/>
            <a:ext cx="8229600" cy="1143000"/>
          </a:xfrm>
        </p:spPr>
        <p:txBody>
          <a:bodyPr/>
          <a:lstStyle/>
          <a:p>
            <a:r>
              <a:rPr lang="tr-TR" sz="3000" cap="none" dirty="0">
                <a:latin typeface="Comic Sans MS" pitchFamily="66" charset="0"/>
              </a:rPr>
              <a:t>İŞLETMENİN KURULUŞ NEDENLERİ</a:t>
            </a:r>
          </a:p>
        </p:txBody>
      </p:sp>
      <p:sp>
        <p:nvSpPr>
          <p:cNvPr id="3" name="2 İçerik Yer Tutucusu"/>
          <p:cNvSpPr>
            <a:spLocks noGrp="1"/>
          </p:cNvSpPr>
          <p:nvPr>
            <p:ph idx="1"/>
          </p:nvPr>
        </p:nvSpPr>
        <p:spPr>
          <a:xfrm>
            <a:off x="457200" y="1744394"/>
            <a:ext cx="8229600" cy="4597139"/>
          </a:xfrm>
        </p:spPr>
        <p:txBody>
          <a:bodyPr>
            <a:noAutofit/>
          </a:bodyPr>
          <a:lstStyle/>
          <a:p>
            <a:pPr>
              <a:lnSpc>
                <a:spcPct val="120000"/>
              </a:lnSpc>
              <a:spcBef>
                <a:spcPts val="0"/>
              </a:spcBef>
              <a:buNone/>
            </a:pPr>
            <a:endParaRPr lang="tr-TR" sz="1800" dirty="0">
              <a:latin typeface="Comic Sans MS" pitchFamily="66" charset="0"/>
            </a:endParaRPr>
          </a:p>
          <a:p>
            <a:pPr>
              <a:lnSpc>
                <a:spcPct val="120000"/>
              </a:lnSpc>
              <a:spcBef>
                <a:spcPts val="600"/>
              </a:spcBef>
              <a:buNone/>
            </a:pPr>
            <a:r>
              <a:rPr lang="tr-TR" sz="1800" b="1" dirty="0">
                <a:latin typeface="Comic Sans MS" pitchFamily="66" charset="0"/>
              </a:rPr>
              <a:t>Kazanç Sağlama İsteği</a:t>
            </a:r>
          </a:p>
          <a:p>
            <a:pPr>
              <a:lnSpc>
                <a:spcPct val="120000"/>
              </a:lnSpc>
              <a:spcBef>
                <a:spcPts val="600"/>
              </a:spcBef>
              <a:buNone/>
            </a:pPr>
            <a:r>
              <a:rPr lang="tr-TR" sz="1800" dirty="0">
                <a:latin typeface="Comic Sans MS" pitchFamily="66" charset="0"/>
              </a:rPr>
              <a:t>Bazı kişiler ellerinde bulunan sermayeleri başkalarına güvenip veremediklerinden ya da gereği gibi değerlendirileceğinden emin olamadıklarından kendi işletmelerini kurar ve yönetirler .</a:t>
            </a:r>
          </a:p>
          <a:p>
            <a:pPr>
              <a:lnSpc>
                <a:spcPct val="120000"/>
              </a:lnSpc>
              <a:spcBef>
                <a:spcPts val="600"/>
              </a:spcBef>
              <a:buNone/>
            </a:pPr>
            <a:endParaRPr lang="tr-TR" sz="1800" dirty="0">
              <a:latin typeface="Comic Sans MS" pitchFamily="66" charset="0"/>
            </a:endParaRPr>
          </a:p>
        </p:txBody>
      </p:sp>
    </p:spTree>
    <p:extLst>
      <p:ext uri="{BB962C8B-B14F-4D97-AF65-F5344CB8AC3E}">
        <p14:creationId xmlns:p14="http://schemas.microsoft.com/office/powerpoint/2010/main" val="657738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89467" y="516467"/>
            <a:ext cx="8229600" cy="1143000"/>
          </a:xfrm>
        </p:spPr>
        <p:txBody>
          <a:bodyPr/>
          <a:lstStyle/>
          <a:p>
            <a:r>
              <a:rPr lang="tr-TR" sz="3000" cap="none" dirty="0">
                <a:latin typeface="Comic Sans MS" pitchFamily="66" charset="0"/>
              </a:rPr>
              <a:t>İŞLETMENİN KURULUŞ NEDENLERİ</a:t>
            </a:r>
          </a:p>
        </p:txBody>
      </p:sp>
      <p:sp>
        <p:nvSpPr>
          <p:cNvPr id="3" name="2 İçerik Yer Tutucusu"/>
          <p:cNvSpPr>
            <a:spLocks noGrp="1"/>
          </p:cNvSpPr>
          <p:nvPr>
            <p:ph idx="1"/>
          </p:nvPr>
        </p:nvSpPr>
        <p:spPr>
          <a:xfrm>
            <a:off x="457200" y="1730326"/>
            <a:ext cx="8229600" cy="4611207"/>
          </a:xfrm>
        </p:spPr>
        <p:txBody>
          <a:bodyPr>
            <a:noAutofit/>
          </a:bodyPr>
          <a:lstStyle/>
          <a:p>
            <a:pPr>
              <a:lnSpc>
                <a:spcPct val="120000"/>
              </a:lnSpc>
              <a:buNone/>
            </a:pPr>
            <a:r>
              <a:rPr lang="tr-TR" sz="1800" b="1" dirty="0">
                <a:latin typeface="Comic Sans MS" pitchFamily="66" charset="0"/>
              </a:rPr>
              <a:t>Toplumsal İtibar Sağlamak</a:t>
            </a:r>
          </a:p>
          <a:p>
            <a:pPr>
              <a:lnSpc>
                <a:spcPct val="120000"/>
              </a:lnSpc>
              <a:buNone/>
            </a:pPr>
            <a:r>
              <a:rPr lang="tr-TR" sz="1800" dirty="0">
                <a:latin typeface="Comic Sans MS" pitchFamily="66" charset="0"/>
              </a:rPr>
              <a:t>İşletme sahipliğinin kişilere sağladığı güç ve nüfuz, işletme sahiplerine büyük bir toplumsal itibar sağlayabilir. Bazı işletmeciler için bu diğer nedenlerden daha önemli olabilir.</a:t>
            </a:r>
          </a:p>
          <a:p>
            <a:pPr>
              <a:lnSpc>
                <a:spcPct val="120000"/>
              </a:lnSpc>
              <a:buNone/>
            </a:pPr>
            <a:endParaRPr lang="tr-TR" sz="1800" dirty="0">
              <a:latin typeface="Comic Sans MS" pitchFamily="66" charset="0"/>
            </a:endParaRPr>
          </a:p>
          <a:p>
            <a:pPr>
              <a:lnSpc>
                <a:spcPct val="120000"/>
              </a:lnSpc>
              <a:buNone/>
            </a:pPr>
            <a:endParaRPr lang="tr-TR" sz="1800" dirty="0">
              <a:latin typeface="Comic Sans MS" pitchFamily="66"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90993" y="295422"/>
            <a:ext cx="8229600" cy="1143000"/>
          </a:xfrm>
        </p:spPr>
        <p:txBody>
          <a:bodyPr/>
          <a:lstStyle/>
          <a:p>
            <a:r>
              <a:rPr lang="tr-TR" sz="3000" cap="none" dirty="0">
                <a:latin typeface="Comic Sans MS" pitchFamily="66" charset="0"/>
              </a:rPr>
              <a:t>İŞLETMENİN KURULUŞ NEDENLERİ</a:t>
            </a:r>
          </a:p>
        </p:txBody>
      </p:sp>
      <p:sp>
        <p:nvSpPr>
          <p:cNvPr id="3" name="2 İçerik Yer Tutucusu"/>
          <p:cNvSpPr>
            <a:spLocks noGrp="1"/>
          </p:cNvSpPr>
          <p:nvPr>
            <p:ph idx="1"/>
          </p:nvPr>
        </p:nvSpPr>
        <p:spPr>
          <a:xfrm>
            <a:off x="457200" y="1575582"/>
            <a:ext cx="8229600" cy="4765951"/>
          </a:xfrm>
        </p:spPr>
        <p:txBody>
          <a:bodyPr>
            <a:noAutofit/>
          </a:bodyPr>
          <a:lstStyle/>
          <a:p>
            <a:pPr>
              <a:lnSpc>
                <a:spcPct val="120000"/>
              </a:lnSpc>
              <a:buNone/>
            </a:pPr>
            <a:r>
              <a:rPr lang="tr-TR" sz="1800" b="1" dirty="0">
                <a:latin typeface="Comic Sans MS" pitchFamily="66" charset="0"/>
              </a:rPr>
              <a:t>Başka Fırsatların Yokluğu</a:t>
            </a:r>
          </a:p>
          <a:p>
            <a:pPr>
              <a:lnSpc>
                <a:spcPct val="120000"/>
              </a:lnSpc>
              <a:buNone/>
            </a:pPr>
            <a:r>
              <a:rPr lang="tr-TR" sz="1800" dirty="0">
                <a:latin typeface="Comic Sans MS" pitchFamily="66" charset="0"/>
              </a:rPr>
              <a:t>Sermaye sahipleri bazen bu sermayelerini değerlendirecek daha uygun bir seçenek bulamadıkları için veya bazen de ekonomik koşullar ya da başka itici güçlerin sonucunda kendi adlarına bir işletme kurup çalıştırma yoluna giderler.</a:t>
            </a:r>
          </a:p>
          <a:p>
            <a:pPr>
              <a:lnSpc>
                <a:spcPct val="120000"/>
              </a:lnSpc>
              <a:buNone/>
            </a:pPr>
            <a:r>
              <a:rPr lang="tr-TR" sz="1800" b="1" dirty="0">
                <a:latin typeface="Comic Sans MS" pitchFamily="66" charset="0"/>
              </a:rPr>
              <a:t>Bir Düşünce veya Bir Misyonu Gerçekleştirme İsteği</a:t>
            </a:r>
          </a:p>
          <a:p>
            <a:pPr>
              <a:lnSpc>
                <a:spcPct val="120000"/>
              </a:lnSpc>
              <a:buNone/>
            </a:pPr>
            <a:r>
              <a:rPr lang="tr-TR" sz="1800" dirty="0">
                <a:latin typeface="Comic Sans MS" pitchFamily="66" charset="0"/>
              </a:rPr>
              <a:t>Bazı kişiler düşüncelerini uygulamaya aktarmak veya misyonlarını gerçekleştirebilmek amacıyla işletme kurup çalıştırmayı tercih edebilirler.</a:t>
            </a:r>
          </a:p>
          <a:p>
            <a:pPr>
              <a:lnSpc>
                <a:spcPct val="120000"/>
              </a:lnSpc>
              <a:buNone/>
            </a:pPr>
            <a:endParaRPr lang="tr-TR" sz="1800" dirty="0">
              <a:latin typeface="Comic Sans MS" pitchFamily="66" charset="0"/>
            </a:endParaRPr>
          </a:p>
          <a:p>
            <a:pPr>
              <a:lnSpc>
                <a:spcPct val="120000"/>
              </a:lnSpc>
              <a:buNone/>
            </a:pPr>
            <a:endParaRPr lang="tr-TR" sz="1800" dirty="0">
              <a:latin typeface="Comic Sans MS" pitchFamily="66" charset="0"/>
            </a:endParaRPr>
          </a:p>
        </p:txBody>
      </p:sp>
    </p:spTree>
    <p:extLst>
      <p:ext uri="{BB962C8B-B14F-4D97-AF65-F5344CB8AC3E}">
        <p14:creationId xmlns:p14="http://schemas.microsoft.com/office/powerpoint/2010/main" val="387029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87179"/>
            <a:ext cx="8229600" cy="1143000"/>
          </a:xfrm>
        </p:spPr>
        <p:txBody>
          <a:bodyPr/>
          <a:lstStyle/>
          <a:p>
            <a:r>
              <a:rPr lang="tr-TR" sz="3200" cap="none" dirty="0">
                <a:latin typeface="Comic Sans MS" pitchFamily="66" charset="0"/>
              </a:rPr>
              <a:t>İŞLETMENİN KURULUŞ AŞAMALARI</a:t>
            </a:r>
          </a:p>
        </p:txBody>
      </p:sp>
      <p:sp>
        <p:nvSpPr>
          <p:cNvPr id="3" name="2 İçerik Yer Tutucusu"/>
          <p:cNvSpPr>
            <a:spLocks noGrp="1"/>
          </p:cNvSpPr>
          <p:nvPr>
            <p:ph idx="1"/>
          </p:nvPr>
        </p:nvSpPr>
        <p:spPr>
          <a:xfrm>
            <a:off x="457200" y="1417638"/>
            <a:ext cx="8229600" cy="4906962"/>
          </a:xfrm>
        </p:spPr>
        <p:txBody>
          <a:bodyPr>
            <a:normAutofit/>
          </a:bodyPr>
          <a:lstStyle/>
          <a:p>
            <a:pPr algn="just">
              <a:lnSpc>
                <a:spcPct val="140000"/>
              </a:lnSpc>
              <a:spcBef>
                <a:spcPts val="600"/>
              </a:spcBef>
              <a:buNone/>
            </a:pPr>
            <a:r>
              <a:rPr lang="tr-TR" sz="2800" dirty="0">
                <a:latin typeface="Comic Sans MS" pitchFamily="66" charset="0"/>
              </a:rPr>
              <a:t>İşletme kurmanın ekonomik, malî, teknik ve hukuki olmak üzere pek çok yönü bulunmakta ve işletmelerin kuruluşu çeşitli aşamalardan geçilerek gerçekleştirilmektedir. </a:t>
            </a:r>
          </a:p>
          <a:p>
            <a:pPr>
              <a:lnSpc>
                <a:spcPct val="140000"/>
              </a:lnSpc>
              <a:spcBef>
                <a:spcPts val="600"/>
              </a:spcBef>
              <a:buNone/>
            </a:pPr>
            <a:endParaRPr lang="tr-TR" dirty="0">
              <a:latin typeface="Comic Sans MS" pitchFamily="66"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200" cap="none" dirty="0">
                <a:latin typeface="Comic Sans MS" pitchFamily="66" charset="0"/>
              </a:rPr>
              <a:t>İŞLETMENİN KURULUŞ AŞAMALARI</a:t>
            </a:r>
          </a:p>
        </p:txBody>
      </p:sp>
      <p:sp>
        <p:nvSpPr>
          <p:cNvPr id="3" name="2 İçerik Yer Tutucusu"/>
          <p:cNvSpPr>
            <a:spLocks noGrp="1"/>
          </p:cNvSpPr>
          <p:nvPr>
            <p:ph idx="1"/>
          </p:nvPr>
        </p:nvSpPr>
        <p:spPr>
          <a:xfrm>
            <a:off x="457200" y="1227667"/>
            <a:ext cx="8229600" cy="5096933"/>
          </a:xfrm>
        </p:spPr>
        <p:txBody>
          <a:bodyPr>
            <a:normAutofit/>
          </a:bodyPr>
          <a:lstStyle/>
          <a:p>
            <a:pPr>
              <a:lnSpc>
                <a:spcPct val="140000"/>
              </a:lnSpc>
              <a:spcBef>
                <a:spcPts val="600"/>
              </a:spcBef>
              <a:buNone/>
            </a:pPr>
            <a:r>
              <a:rPr lang="tr-TR" sz="2800" dirty="0">
                <a:latin typeface="Comic Sans MS" pitchFamily="66" charset="0"/>
              </a:rPr>
              <a:t>Bu aşamalar aşağıdaki şekilde sıralanabilir:</a:t>
            </a:r>
          </a:p>
          <a:p>
            <a:pPr lvl="1">
              <a:lnSpc>
                <a:spcPct val="140000"/>
              </a:lnSpc>
              <a:spcBef>
                <a:spcPts val="600"/>
              </a:spcBef>
              <a:buFont typeface="Wingdings" pitchFamily="2" charset="2"/>
              <a:buChar char="q"/>
            </a:pPr>
            <a:r>
              <a:rPr lang="tr-TR" sz="2500" dirty="0">
                <a:latin typeface="Comic Sans MS" pitchFamily="66" charset="0"/>
              </a:rPr>
              <a:t>İşletme Kurma Düşüncesi (Proje Fikrinin Doğuşu)</a:t>
            </a:r>
          </a:p>
          <a:p>
            <a:pPr lvl="1">
              <a:lnSpc>
                <a:spcPct val="140000"/>
              </a:lnSpc>
              <a:spcBef>
                <a:spcPts val="600"/>
              </a:spcBef>
              <a:buFont typeface="Wingdings" pitchFamily="2" charset="2"/>
              <a:buChar char="q"/>
            </a:pPr>
            <a:r>
              <a:rPr lang="tr-TR" sz="2500" dirty="0">
                <a:latin typeface="Comic Sans MS" pitchFamily="66" charset="0"/>
              </a:rPr>
              <a:t>Ön </a:t>
            </a:r>
            <a:r>
              <a:rPr lang="tr-TR" sz="2500" dirty="0" err="1">
                <a:latin typeface="Comic Sans MS" pitchFamily="66" charset="0"/>
              </a:rPr>
              <a:t>Etüd</a:t>
            </a:r>
            <a:r>
              <a:rPr lang="tr-TR" sz="2500" dirty="0">
                <a:latin typeface="Comic Sans MS" pitchFamily="66" charset="0"/>
              </a:rPr>
              <a:t> (Fizibilite </a:t>
            </a:r>
            <a:r>
              <a:rPr lang="tr-TR" sz="2500" dirty="0" err="1">
                <a:latin typeface="Comic Sans MS" pitchFamily="66" charset="0"/>
              </a:rPr>
              <a:t>Etüdleri</a:t>
            </a:r>
            <a:r>
              <a:rPr lang="tr-TR" sz="2500" dirty="0">
                <a:latin typeface="Comic Sans MS" pitchFamily="66" charset="0"/>
              </a:rPr>
              <a:t>)</a:t>
            </a:r>
          </a:p>
          <a:p>
            <a:pPr lvl="1">
              <a:lnSpc>
                <a:spcPct val="140000"/>
              </a:lnSpc>
              <a:spcBef>
                <a:spcPts val="600"/>
              </a:spcBef>
              <a:buFont typeface="Wingdings" pitchFamily="2" charset="2"/>
              <a:buChar char="q"/>
            </a:pPr>
            <a:r>
              <a:rPr lang="tr-TR" sz="2500" dirty="0">
                <a:latin typeface="Comic Sans MS" pitchFamily="66" charset="0"/>
              </a:rPr>
              <a:t>Ön Proje</a:t>
            </a:r>
          </a:p>
          <a:p>
            <a:pPr lvl="1">
              <a:lnSpc>
                <a:spcPct val="140000"/>
              </a:lnSpc>
              <a:spcBef>
                <a:spcPts val="600"/>
              </a:spcBef>
              <a:buFont typeface="Wingdings" pitchFamily="2" charset="2"/>
              <a:buChar char="q"/>
            </a:pPr>
            <a:r>
              <a:rPr lang="tr-TR" sz="2500" dirty="0">
                <a:latin typeface="Comic Sans MS" pitchFamily="66" charset="0"/>
              </a:rPr>
              <a:t>Değerlendirme ve Yatırım Kararı</a:t>
            </a:r>
          </a:p>
          <a:p>
            <a:pPr lvl="1">
              <a:lnSpc>
                <a:spcPct val="140000"/>
              </a:lnSpc>
              <a:spcBef>
                <a:spcPts val="600"/>
              </a:spcBef>
              <a:buFont typeface="Wingdings" pitchFamily="2" charset="2"/>
              <a:buChar char="q"/>
            </a:pPr>
            <a:r>
              <a:rPr lang="tr-TR" sz="2500" dirty="0">
                <a:latin typeface="Comic Sans MS" pitchFamily="66" charset="0"/>
              </a:rPr>
              <a:t>Kesin Proje</a:t>
            </a:r>
          </a:p>
          <a:p>
            <a:pPr lvl="1">
              <a:lnSpc>
                <a:spcPct val="140000"/>
              </a:lnSpc>
              <a:spcBef>
                <a:spcPts val="600"/>
              </a:spcBef>
              <a:buFont typeface="Wingdings" pitchFamily="2" charset="2"/>
              <a:buChar char="q"/>
            </a:pPr>
            <a:r>
              <a:rPr lang="tr-TR" sz="2500" dirty="0">
                <a:latin typeface="Comic Sans MS" pitchFamily="66" charset="0"/>
              </a:rPr>
              <a:t>Projenin Uygulanması (Yatırım)</a:t>
            </a:r>
          </a:p>
          <a:p>
            <a:pPr lvl="1">
              <a:lnSpc>
                <a:spcPct val="140000"/>
              </a:lnSpc>
              <a:spcBef>
                <a:spcPts val="600"/>
              </a:spcBef>
              <a:buFont typeface="Wingdings" pitchFamily="2" charset="2"/>
              <a:buChar char="q"/>
            </a:pPr>
            <a:r>
              <a:rPr lang="tr-TR" sz="2500" dirty="0">
                <a:latin typeface="Comic Sans MS" pitchFamily="66" charset="0"/>
              </a:rPr>
              <a:t>İşletme (Üretime geçiş aşaması)</a:t>
            </a:r>
          </a:p>
          <a:p>
            <a:pPr>
              <a:lnSpc>
                <a:spcPct val="140000"/>
              </a:lnSpc>
              <a:spcBef>
                <a:spcPts val="600"/>
              </a:spcBef>
              <a:buNone/>
            </a:pPr>
            <a:endParaRPr lang="tr-TR" dirty="0">
              <a:latin typeface="Comic Sans MS" pitchFamily="66" charset="0"/>
            </a:endParaRPr>
          </a:p>
        </p:txBody>
      </p:sp>
    </p:spTree>
    <p:extLst>
      <p:ext uri="{BB962C8B-B14F-4D97-AF65-F5344CB8AC3E}">
        <p14:creationId xmlns:p14="http://schemas.microsoft.com/office/powerpoint/2010/main" val="71648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200" cap="none" dirty="0">
                <a:latin typeface="Comic Sans MS" pitchFamily="66" charset="0"/>
              </a:rPr>
              <a:t>İŞLETMENİN KURULUŞ AŞAMALARI</a:t>
            </a:r>
          </a:p>
        </p:txBody>
      </p:sp>
      <p:sp>
        <p:nvSpPr>
          <p:cNvPr id="3" name="2 İçerik Yer Tutucusu"/>
          <p:cNvSpPr>
            <a:spLocks noGrp="1"/>
          </p:cNvSpPr>
          <p:nvPr>
            <p:ph idx="1"/>
          </p:nvPr>
        </p:nvSpPr>
        <p:spPr>
          <a:xfrm>
            <a:off x="457200" y="1744394"/>
            <a:ext cx="8229600" cy="4580206"/>
          </a:xfrm>
        </p:spPr>
        <p:txBody>
          <a:bodyPr>
            <a:noAutofit/>
          </a:bodyPr>
          <a:lstStyle/>
          <a:p>
            <a:pPr algn="just">
              <a:lnSpc>
                <a:spcPct val="120000"/>
              </a:lnSpc>
              <a:spcBef>
                <a:spcPts val="600"/>
              </a:spcBef>
              <a:buNone/>
            </a:pPr>
            <a:r>
              <a:rPr lang="tr-TR" sz="2000" b="1" dirty="0">
                <a:latin typeface="Comic Sans MS" pitchFamily="66" charset="0"/>
              </a:rPr>
              <a:t>İşletme Kurma Düşüncesi</a:t>
            </a:r>
          </a:p>
          <a:p>
            <a:pPr algn="just">
              <a:lnSpc>
                <a:spcPct val="120000"/>
              </a:lnSpc>
              <a:spcBef>
                <a:spcPts val="600"/>
              </a:spcBef>
              <a:buNone/>
            </a:pPr>
            <a:r>
              <a:rPr lang="tr-TR" sz="2000" dirty="0">
                <a:latin typeface="Comic Sans MS" pitchFamily="66" charset="0"/>
              </a:rPr>
              <a:t>İşletmeyi kurmayı tasarlayan kişinin karar vermesi.</a:t>
            </a:r>
          </a:p>
          <a:p>
            <a:pPr algn="just">
              <a:lnSpc>
                <a:spcPct val="120000"/>
              </a:lnSpc>
              <a:spcBef>
                <a:spcPts val="600"/>
              </a:spcBef>
              <a:buNone/>
            </a:pPr>
            <a:r>
              <a:rPr lang="tr-TR" sz="2000" b="1" dirty="0">
                <a:latin typeface="Comic Sans MS" pitchFamily="66" charset="0"/>
              </a:rPr>
              <a:t>Fizibilite </a:t>
            </a:r>
            <a:r>
              <a:rPr lang="tr-TR" sz="2000" b="1" dirty="0" err="1">
                <a:latin typeface="Comic Sans MS" pitchFamily="66" charset="0"/>
              </a:rPr>
              <a:t>Etüdleri</a:t>
            </a:r>
            <a:endParaRPr lang="tr-TR" sz="2000" b="1" dirty="0">
              <a:latin typeface="Comic Sans MS" pitchFamily="66" charset="0"/>
            </a:endParaRPr>
          </a:p>
          <a:p>
            <a:pPr algn="just">
              <a:lnSpc>
                <a:spcPct val="120000"/>
              </a:lnSpc>
              <a:spcBef>
                <a:spcPts val="600"/>
              </a:spcBef>
              <a:buNone/>
            </a:pPr>
            <a:r>
              <a:rPr lang="tr-TR" sz="2000" dirty="0">
                <a:latin typeface="Comic Sans MS" pitchFamily="66" charset="0"/>
              </a:rPr>
              <a:t>Girişimcinin proje fikrinden sonra bu düşüncenin uygulanabilir nitelikte olup olmadığı yapılacak </a:t>
            </a:r>
            <a:r>
              <a:rPr lang="tr-TR" sz="2000" b="1" dirty="0">
                <a:latin typeface="Comic Sans MS" pitchFamily="66" charset="0"/>
              </a:rPr>
              <a:t>“fizibilite </a:t>
            </a:r>
            <a:r>
              <a:rPr lang="tr-TR" sz="2000" b="1" dirty="0" err="1">
                <a:latin typeface="Comic Sans MS" pitchFamily="66" charset="0"/>
              </a:rPr>
              <a:t>etüdleri</a:t>
            </a:r>
            <a:r>
              <a:rPr lang="tr-TR" sz="2000" b="1" dirty="0">
                <a:latin typeface="Comic Sans MS" pitchFamily="66" charset="0"/>
              </a:rPr>
              <a:t>”</a:t>
            </a:r>
            <a:r>
              <a:rPr lang="tr-TR" sz="2000" dirty="0">
                <a:latin typeface="Comic Sans MS" pitchFamily="66" charset="0"/>
              </a:rPr>
              <a:t> adı verilen ön araştırmalar yapılır.</a:t>
            </a:r>
          </a:p>
        </p:txBody>
      </p:sp>
    </p:spTree>
    <p:extLst>
      <p:ext uri="{BB962C8B-B14F-4D97-AF65-F5344CB8AC3E}">
        <p14:creationId xmlns:p14="http://schemas.microsoft.com/office/powerpoint/2010/main" val="28164421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lligraphy">
  <a:themeElements>
    <a:clrScheme name="Calligraphy">
      <a:dk1>
        <a:sysClr val="windowText" lastClr="000000"/>
      </a:dk1>
      <a:lt1>
        <a:sysClr val="window" lastClr="FFFFFF"/>
      </a:lt1>
      <a:dk2>
        <a:srgbClr val="411401"/>
      </a:dk2>
      <a:lt2>
        <a:srgbClr val="FFE6E6"/>
      </a:lt2>
      <a:accent1>
        <a:srgbClr val="A24A48"/>
      </a:accent1>
      <a:accent2>
        <a:srgbClr val="B2935C"/>
      </a:accent2>
      <a:accent3>
        <a:srgbClr val="6A9A9A"/>
      </a:accent3>
      <a:accent4>
        <a:srgbClr val="B2B787"/>
      </a:accent4>
      <a:accent5>
        <a:srgbClr val="91644B"/>
      </a:accent5>
      <a:accent6>
        <a:srgbClr val="654A76"/>
      </a:accent6>
      <a:hlink>
        <a:srgbClr val="00A800"/>
      </a:hlink>
      <a:folHlink>
        <a:srgbClr val="FF00FF"/>
      </a:folHlink>
    </a:clrScheme>
    <a:fontScheme name="Calligraphy">
      <a:majorFont>
        <a:latin typeface="Cambria"/>
        <a:ea typeface=""/>
        <a:cs typeface=""/>
        <a:font script="Jpan" typeface="ＭＳ Ｐゴシック"/>
        <a:font script="Hang" typeface="맑은 고딕"/>
        <a:font script="Hans" typeface="华文行楷"/>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明朝"/>
        <a:font script="Hang" typeface="HY견명조"/>
        <a:font script="Hans" typeface="华文行楷"/>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alligraphy">
      <a:fillStyleLst>
        <a:solidFill>
          <a:schemeClr val="phClr"/>
        </a:solidFill>
        <a:gradFill rotWithShape="1">
          <a:gsLst>
            <a:gs pos="0">
              <a:schemeClr val="phClr">
                <a:tint val="90000"/>
                <a:satMod val="130000"/>
              </a:schemeClr>
            </a:gs>
            <a:gs pos="50000">
              <a:schemeClr val="phClr">
                <a:tint val="45000"/>
                <a:satMod val="220000"/>
              </a:schemeClr>
            </a:gs>
            <a:gs pos="100000">
              <a:schemeClr val="phClr">
                <a:tint val="90000"/>
                <a:satMod val="130000"/>
              </a:schemeClr>
            </a:gs>
          </a:gsLst>
          <a:lin ang="5400000" scaled="1"/>
        </a:gradFill>
        <a:gradFill rotWithShape="1">
          <a:gsLst>
            <a:gs pos="0">
              <a:schemeClr val="phClr">
                <a:tint val="100000"/>
                <a:shade val="90000"/>
                <a:hueMod val="100000"/>
                <a:satMod val="200000"/>
              </a:schemeClr>
            </a:gs>
            <a:gs pos="50000">
              <a:schemeClr val="phClr">
                <a:tint val="100000"/>
                <a:shade val="60000"/>
                <a:hueMod val="100000"/>
                <a:satMod val="180000"/>
              </a:schemeClr>
            </a:gs>
            <a:gs pos="100000">
              <a:schemeClr val="phClr">
                <a:tint val="100000"/>
                <a:shade val="90000"/>
                <a:hueMod val="100000"/>
                <a:satMod val="200000"/>
              </a:schemeClr>
            </a:gs>
          </a:gsLst>
          <a:lin ang="5400000" scaled="1"/>
        </a:gradFill>
      </a:fillStyleLst>
      <a:lnStyleLst>
        <a:ln w="12700" cap="flat" cmpd="sng" algn="ctr">
          <a:solidFill>
            <a:schemeClr val="phClr"/>
          </a:solidFill>
          <a:prstDash val="solid"/>
        </a:ln>
        <a:ln w="25400" cap="flat" cmpd="sng" algn="ctr">
          <a:solidFill>
            <a:schemeClr val="phClr"/>
          </a:solidFill>
          <a:prstDash val="solid"/>
        </a:ln>
        <a:ln w="38100" cap="flat" cmpd="dbl" algn="ctr">
          <a:solidFill>
            <a:schemeClr val="phClr"/>
          </a:solidFill>
          <a:prstDash val="solid"/>
        </a:ln>
      </a:lnStyleLst>
      <a:effectStyleLst>
        <a:effectStyle>
          <a:effectLst>
            <a:glow rad="50600">
              <a:schemeClr val="phClr">
                <a:alpha val="40000"/>
              </a:schemeClr>
            </a:glow>
          </a:effectLst>
        </a:effectStyle>
        <a:effectStyle>
          <a:effectLst>
            <a:glow rad="101600">
              <a:schemeClr val="phClr">
                <a:alpha val="60000"/>
              </a:schemeClr>
            </a:glow>
          </a:effectLst>
          <a:scene3d>
            <a:camera prst="isometricLeftDown" fov="0">
              <a:rot lat="0" lon="0" rev="0"/>
            </a:camera>
            <a:lightRig rig="harsh" dir="tl">
              <a:rot lat="0" lon="0" rev="14280000"/>
            </a:lightRig>
          </a:scene3d>
          <a:sp3d prstMaterial="flat">
            <a:bevelT w="38100" h="50800" prst="softRound"/>
          </a:sp3d>
        </a:effectStyle>
        <a:effectStyle>
          <a:effectLst>
            <a:glow>
              <a:schemeClr val="phClr"/>
            </a:glow>
          </a:effectLst>
          <a:scene3d>
            <a:camera prst="isometricLeftDown">
              <a:rot lat="0" lon="0" rev="0"/>
            </a:camera>
            <a:lightRig rig="harsh" dir="tl">
              <a:rot lat="0" lon="0" rev="14280000"/>
            </a:lightRig>
          </a:scene3d>
          <a:sp3d extrusionH="63500" contourW="38100" prstMaterial="flat">
            <a:bevelT w="50800" h="635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80000"/>
                <a:hueMod val="100000"/>
                <a:satMod val="300000"/>
              </a:schemeClr>
            </a:gs>
            <a:gs pos="72000">
              <a:schemeClr val="phClr">
                <a:tint val="100000"/>
                <a:shade val="100000"/>
                <a:hueMod val="100000"/>
                <a:satMod val="100000"/>
              </a:schemeClr>
            </a:gs>
            <a:gs pos="81000">
              <a:schemeClr val="phClr">
                <a:tint val="98000"/>
                <a:shade val="100000"/>
                <a:hueMod val="100000"/>
                <a:satMod val="150000"/>
              </a:schemeClr>
            </a:gs>
            <a:gs pos="100000">
              <a:schemeClr val="phClr">
                <a:tint val="100000"/>
                <a:shade val="100000"/>
                <a:hueMod val="100000"/>
                <a:satMod val="200000"/>
              </a:schemeClr>
            </a:gs>
          </a:gsLst>
          <a:lin ang="16200000" scaled="1"/>
        </a:gradFill>
        <a:blipFill>
          <a:blip xmlns:r="http://schemas.openxmlformats.org/officeDocument/2006/relationships" r:embed="rId1">
            <a:duotone>
              <a:schemeClr val="phClr">
                <a:tint val="100000"/>
                <a:shade val="39000"/>
                <a:hueMod val="100000"/>
                <a:satMod val="150000"/>
              </a:schemeClr>
              <a:schemeClr val="phClr">
                <a:tint val="90000"/>
                <a:shade val="100000"/>
                <a:hueMod val="100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Calligraphy</Template>
  <TotalTime>87</TotalTime>
  <Words>418</Words>
  <Application>Microsoft Office PowerPoint</Application>
  <PresentationFormat>Ekran Gösterisi (4:3)</PresentationFormat>
  <Paragraphs>45</Paragraphs>
  <Slides>11</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11</vt:i4>
      </vt:variant>
    </vt:vector>
  </HeadingPairs>
  <TitlesOfParts>
    <vt:vector size="18" baseType="lpstr">
      <vt:lpstr>Arial</vt:lpstr>
      <vt:lpstr>Calibri</vt:lpstr>
      <vt:lpstr>Cambria</vt:lpstr>
      <vt:lpstr>Comic Sans MS</vt:lpstr>
      <vt:lpstr>Wingdings</vt:lpstr>
      <vt:lpstr>Wingdings 2</vt:lpstr>
      <vt:lpstr>Calligraphy</vt:lpstr>
      <vt:lpstr>İşletme Kuruluş Çalışmaları</vt:lpstr>
      <vt:lpstr>İŞLETME KURULUŞ ÇALIŞMALARI</vt:lpstr>
      <vt:lpstr>İŞLETMENİN KURULUŞ NEDENLERİ</vt:lpstr>
      <vt:lpstr>İŞLETMENİN KURULUŞ NEDENLERİ</vt:lpstr>
      <vt:lpstr>İŞLETMENİN KURULUŞ NEDENLERİ</vt:lpstr>
      <vt:lpstr>İŞLETMENİN KURULUŞ NEDENLERİ</vt:lpstr>
      <vt:lpstr>İŞLETMENİN KURULUŞ AŞAMALARI</vt:lpstr>
      <vt:lpstr>İŞLETMENİN KURULUŞ AŞAMALARI</vt:lpstr>
      <vt:lpstr>İŞLETMENİN KURULUŞ AŞAMALARI</vt:lpstr>
      <vt:lpstr>İŞLETMENİN KURULUŞ AŞAMALARI</vt:lpstr>
      <vt:lpstr>İŞLETMENİN KURULUŞ AŞAMALARI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12</cp:revision>
  <dcterms:created xsi:type="dcterms:W3CDTF">2014-09-16T21:31:33Z</dcterms:created>
  <dcterms:modified xsi:type="dcterms:W3CDTF">2020-05-06T00:23:34Z</dcterms:modified>
</cp:coreProperties>
</file>