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6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0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95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77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921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49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56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9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5815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84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40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08EBEE-AF34-4AB2-8E2B-3F80C85D2A3E}" type="datetimeFigureOut">
              <a:rPr lang="tr-TR" smtClean="0"/>
              <a:t>22.08.2022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1F32B-9285-4553-8383-56B9C560DC32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4390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28B346-2FEA-431D-8910-304B2DD3B8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SHB125 Sosyal Antropoloji</a:t>
            </a:r>
            <a:br>
              <a:rPr lang="tr-TR" dirty="0"/>
            </a:br>
            <a:r>
              <a:rPr lang="tr-TR"/>
              <a:t>Konu 5:</a:t>
            </a:r>
            <a:r>
              <a:rPr lang="tr-TR" dirty="0"/>
              <a:t>Dil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999445B-0526-42D2-ABB6-69C1E03933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Öğr. Gör. Dr. Ezgi ARSLAN ÖZDEMİR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555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0FABF-17F8-47C2-9AE7-543B59968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Dili, diğer iletişim şekillerinden farklı kılan nedir?</a:t>
            </a:r>
          </a:p>
          <a:p>
            <a:r>
              <a:rPr lang="tr-TR" dirty="0"/>
              <a:t>Antropologlar ve dilbilimciler dili nasıl inceler?</a:t>
            </a:r>
          </a:p>
          <a:p>
            <a:r>
              <a:rPr lang="tr-TR" dirty="0"/>
              <a:t>Dil, kısa ve uzun vadede nasıl değişir?</a:t>
            </a:r>
          </a:p>
        </p:txBody>
      </p:sp>
    </p:spTree>
    <p:extLst>
      <p:ext uri="{BB962C8B-B14F-4D97-AF65-F5344CB8AC3E}">
        <p14:creationId xmlns:p14="http://schemas.microsoft.com/office/powerpoint/2010/main" val="14212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1AF4E0-87AD-457A-9D06-7879D65CB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Dil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312A12-668B-4F5D-8CDD-91A4942DE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6403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11</TotalTime>
  <Words>47</Words>
  <Application>Microsoft Office PowerPoint</Application>
  <PresentationFormat>Geniş ekran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MS Shell Dlg 2</vt:lpstr>
      <vt:lpstr>Wingdings</vt:lpstr>
      <vt:lpstr>Wingdings 3</vt:lpstr>
      <vt:lpstr>Madison</vt:lpstr>
      <vt:lpstr>SHB125 Sosyal Antropoloji Konu 5:Dil ve İletişim</vt:lpstr>
      <vt:lpstr>PowerPoint Sunusu</vt:lpstr>
      <vt:lpstr>Dil Nedir?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SHB125 Sosyal Antropoloji Konu 4:Dil ve İletişim</dc:title>
  <dc:creator>Ezgi Arslan</dc:creator>
  <cp:lastModifiedBy>Ezgi Arslan</cp:lastModifiedBy>
  <cp:revision>3</cp:revision>
  <dcterms:created xsi:type="dcterms:W3CDTF">2022-07-28T11:44:01Z</dcterms:created>
  <dcterms:modified xsi:type="dcterms:W3CDTF">2022-08-22T11:54:58Z</dcterms:modified>
</cp:coreProperties>
</file>