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  <p:sldId id="265" r:id="rId5"/>
    <p:sldId id="262" r:id="rId6"/>
    <p:sldId id="259" r:id="rId7"/>
    <p:sldId id="263" r:id="rId8"/>
    <p:sldId id="260" r:id="rId9"/>
    <p:sldId id="261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6E38-0A84-452E-907B-DC27415CDBD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96BE-5E63-4AF2-8C54-11B0A22E85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6E38-0A84-452E-907B-DC27415CDBD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96BE-5E63-4AF2-8C54-11B0A22E85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6E38-0A84-452E-907B-DC27415CDBD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96BE-5E63-4AF2-8C54-11B0A22E85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6E38-0A84-452E-907B-DC27415CDBD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96BE-5E63-4AF2-8C54-11B0A22E85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6E38-0A84-452E-907B-DC27415CDBD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96BE-5E63-4AF2-8C54-11B0A22E85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6E38-0A84-452E-907B-DC27415CDBD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96BE-5E63-4AF2-8C54-11B0A22E85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6E38-0A84-452E-907B-DC27415CDBD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96BE-5E63-4AF2-8C54-11B0A22E85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6E38-0A84-452E-907B-DC27415CDBD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96BE-5E63-4AF2-8C54-11B0A22E85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6E38-0A84-452E-907B-DC27415CDBD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96BE-5E63-4AF2-8C54-11B0A22E85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6E38-0A84-452E-907B-DC27415CDBD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96BE-5E63-4AF2-8C54-11B0A22E85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6E38-0A84-452E-907B-DC27415CDBD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96BE-5E63-4AF2-8C54-11B0A22E85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B6E38-0A84-452E-907B-DC27415CDBD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C96BE-5E63-4AF2-8C54-11B0A22E859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ATP </a:t>
            </a:r>
            <a:r>
              <a:rPr lang="tr-TR" smtClean="0"/>
              <a:t>Sentez İnhibitörleri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F</a:t>
            </a:r>
            <a:r>
              <a:rPr lang="tr-TR" i="1" baseline="-25000" dirty="0" err="1" smtClean="0"/>
              <a:t>o</a:t>
            </a:r>
            <a:r>
              <a:rPr lang="tr-TR" i="1" dirty="0" smtClean="0"/>
              <a:t>, ATP </a:t>
            </a:r>
            <a:r>
              <a:rPr lang="tr-TR" i="1" dirty="0" err="1" smtClean="0"/>
              <a:t>sentazın</a:t>
            </a:r>
            <a:r>
              <a:rPr lang="tr-TR" i="1" dirty="0" smtClean="0"/>
              <a:t> </a:t>
            </a:r>
            <a:r>
              <a:rPr lang="tr-TR" b="1" i="1" dirty="0" err="1" smtClean="0"/>
              <a:t>oligomisin</a:t>
            </a:r>
            <a:r>
              <a:rPr lang="tr-TR" i="1" dirty="0" err="1" smtClean="0"/>
              <a:t>e</a:t>
            </a:r>
            <a:r>
              <a:rPr lang="tr-TR" i="1" dirty="0" smtClean="0"/>
              <a:t> ve </a:t>
            </a:r>
            <a:r>
              <a:rPr lang="tr-TR" b="1" i="1" dirty="0" err="1" smtClean="0"/>
              <a:t>disikloheksilkarbodiimide</a:t>
            </a:r>
            <a:r>
              <a:rPr lang="tr-TR" b="1" i="1" dirty="0" smtClean="0"/>
              <a:t> (DCCD)</a:t>
            </a:r>
            <a:r>
              <a:rPr lang="tr-TR" i="1" dirty="0" smtClean="0"/>
              <a:t> duyarlı kısmıdır. ATP </a:t>
            </a:r>
            <a:r>
              <a:rPr lang="tr-TR" i="1" dirty="0" err="1" smtClean="0"/>
              <a:t>sentaza</a:t>
            </a:r>
            <a:r>
              <a:rPr lang="tr-TR" i="1" dirty="0" smtClean="0"/>
              <a:t> bağlanan </a:t>
            </a:r>
            <a:r>
              <a:rPr lang="tr-TR" b="1" i="1" dirty="0" err="1" smtClean="0"/>
              <a:t>oligomisin</a:t>
            </a:r>
            <a:r>
              <a:rPr lang="tr-TR" i="1" dirty="0" smtClean="0"/>
              <a:t>, proton kanallarını kapatarak protonların </a:t>
            </a:r>
            <a:r>
              <a:rPr lang="tr-TR" i="1" dirty="0" err="1" smtClean="0"/>
              <a:t>matrikse</a:t>
            </a:r>
            <a:r>
              <a:rPr lang="tr-TR" i="1" dirty="0" smtClean="0"/>
              <a:t> geri dönmesini engeller ve sonuçta ATP sentezini </a:t>
            </a:r>
            <a:r>
              <a:rPr lang="tr-TR" i="1" dirty="0" err="1" smtClean="0"/>
              <a:t>inhibe</a:t>
            </a:r>
            <a:r>
              <a:rPr lang="tr-TR" i="1" dirty="0" smtClean="0"/>
              <a:t> eder</a:t>
            </a:r>
            <a:r>
              <a:rPr lang="tr-TR" dirty="0" smtClean="0"/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N, N-</a:t>
            </a:r>
            <a:r>
              <a:rPr lang="tr-TR" dirty="0" err="1" smtClean="0"/>
              <a:t>Disikloheksilkarbodiimid</a:t>
            </a:r>
            <a:r>
              <a:rPr lang="tr-TR" dirty="0" smtClean="0"/>
              <a:t> (DCCD), F0'nın c alt biriminin </a:t>
            </a:r>
            <a:r>
              <a:rPr lang="tr-TR" dirty="0" err="1" smtClean="0"/>
              <a:t>glutamat</a:t>
            </a:r>
            <a:r>
              <a:rPr lang="tr-TR" dirty="0" smtClean="0"/>
              <a:t> tortusuna </a:t>
            </a:r>
            <a:r>
              <a:rPr lang="tr-TR" dirty="0" err="1" smtClean="0"/>
              <a:t>kovalent</a:t>
            </a:r>
            <a:r>
              <a:rPr lang="tr-TR" dirty="0" smtClean="0"/>
              <a:t> bağlar oluşturur. DCCD </a:t>
            </a:r>
            <a:r>
              <a:rPr lang="tr-TR" dirty="0" err="1" smtClean="0"/>
              <a:t>kovalent</a:t>
            </a:r>
            <a:r>
              <a:rPr lang="tr-TR" dirty="0" smtClean="0"/>
              <a:t> olarak bağlandığında, ATP sentezini </a:t>
            </a:r>
            <a:r>
              <a:rPr lang="tr-TR" dirty="0" err="1" smtClean="0"/>
              <a:t>inhibe</a:t>
            </a:r>
            <a:r>
              <a:rPr lang="tr-TR" dirty="0" smtClean="0"/>
              <a:t> eden proton kanalını bloke eder.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Oligomisin</a:t>
            </a:r>
            <a:r>
              <a:rPr lang="tr-TR" dirty="0" smtClean="0"/>
              <a:t>, </a:t>
            </a:r>
            <a:r>
              <a:rPr lang="tr-TR" dirty="0" err="1" smtClean="0"/>
              <a:t>Streptomyces</a:t>
            </a:r>
            <a:r>
              <a:rPr lang="tr-TR" dirty="0" smtClean="0"/>
              <a:t> tarafından oluşturulan </a:t>
            </a:r>
            <a:r>
              <a:rPr lang="tr-TR" dirty="0" err="1" smtClean="0"/>
              <a:t>makrolid</a:t>
            </a:r>
            <a:r>
              <a:rPr lang="tr-TR" dirty="0" smtClean="0"/>
              <a:t> grubu antibiyotiklerin bir üyesidir, doğrudan ATP </a:t>
            </a:r>
            <a:r>
              <a:rPr lang="tr-TR" dirty="0" err="1" smtClean="0"/>
              <a:t>sentaz</a:t>
            </a:r>
            <a:r>
              <a:rPr lang="tr-TR" dirty="0" smtClean="0"/>
              <a:t> F0 alt ünitesine bağlanır ve kanal boyunca proton akışını bloke eder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</a:t>
            </a:r>
            <a:r>
              <a:rPr lang="tr-TR" baseline="-25000" dirty="0" smtClean="0"/>
              <a:t>1</a:t>
            </a:r>
            <a:r>
              <a:rPr lang="tr-TR" dirty="0" smtClean="0"/>
              <a:t> de </a:t>
            </a:r>
            <a:r>
              <a:rPr lang="tr-TR" b="1" dirty="0" err="1" smtClean="0"/>
              <a:t>venturisidin</a:t>
            </a:r>
            <a:r>
              <a:rPr lang="tr-TR" dirty="0" smtClean="0"/>
              <a:t> </a:t>
            </a:r>
            <a:r>
              <a:rPr lang="tr-TR" b="1" dirty="0" smtClean="0"/>
              <a:t>(</a:t>
            </a:r>
            <a:r>
              <a:rPr lang="tr-TR" b="1" dirty="0" err="1" smtClean="0"/>
              <a:t>auroventin</a:t>
            </a:r>
            <a:r>
              <a:rPr lang="tr-TR" b="1" dirty="0" smtClean="0"/>
              <a:t>)</a:t>
            </a:r>
            <a:r>
              <a:rPr lang="tr-TR" dirty="0" smtClean="0"/>
              <a:t> ile bloke olmaktadır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smtClean="0"/>
              <a:t>Ayırıcılar,</a:t>
            </a:r>
            <a:r>
              <a:rPr lang="tr-TR" i="1" dirty="0" smtClean="0"/>
              <a:t> protonları geri transport ederek proton </a:t>
            </a:r>
            <a:r>
              <a:rPr lang="tr-TR" i="1" dirty="0" err="1" smtClean="0"/>
              <a:t>gradiyentini</a:t>
            </a:r>
            <a:r>
              <a:rPr lang="tr-TR" i="1" dirty="0" smtClean="0"/>
              <a:t> bozarlar ve böylece ATP sentezini </a:t>
            </a:r>
            <a:r>
              <a:rPr lang="tr-TR" i="1" dirty="0" err="1" smtClean="0"/>
              <a:t>inhibe</a:t>
            </a:r>
            <a:r>
              <a:rPr lang="tr-TR" i="1" dirty="0" smtClean="0"/>
              <a:t> ederler. Bu olay solunumu uyarır ve sistem proton </a:t>
            </a:r>
            <a:r>
              <a:rPr lang="tr-TR" i="1" dirty="0" err="1" smtClean="0"/>
              <a:t>gradientini</a:t>
            </a:r>
            <a:r>
              <a:rPr lang="tr-TR" i="1" dirty="0" smtClean="0"/>
              <a:t> düzeltmek için daha fazla yakıtı okside eder ve daha fazla proton pompalanır. Bu durumda oksijen kullanımı hızlıdır ve serbestleşen enerji ısı şeklinde yayılır; vücut ısısı artar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 </a:t>
            </a:r>
            <a:r>
              <a:rPr lang="tr-TR" i="1" dirty="0" err="1" smtClean="0"/>
              <a:t>Lipofilik</a:t>
            </a:r>
            <a:r>
              <a:rPr lang="tr-TR" i="1" dirty="0" smtClean="0"/>
              <a:t> bir proton taşıyıcısı olan</a:t>
            </a:r>
            <a:r>
              <a:rPr lang="tr-TR" dirty="0" smtClean="0"/>
              <a:t> </a:t>
            </a:r>
            <a:r>
              <a:rPr lang="tr-TR" b="1" dirty="0" smtClean="0"/>
              <a:t>2,4-</a:t>
            </a:r>
            <a:r>
              <a:rPr lang="tr-TR" b="1" dirty="0" err="1" smtClean="0"/>
              <a:t>dinitrofenol</a:t>
            </a:r>
            <a:r>
              <a:rPr lang="tr-TR" b="1" dirty="0" smtClean="0"/>
              <a:t>,</a:t>
            </a:r>
            <a:r>
              <a:rPr lang="tr-TR" i="1" dirty="0" smtClean="0"/>
              <a:t>  </a:t>
            </a:r>
            <a:r>
              <a:rPr lang="tr-TR" i="1" dirty="0" err="1" smtClean="0"/>
              <a:t>membranlar</a:t>
            </a:r>
            <a:r>
              <a:rPr lang="tr-TR" i="1" dirty="0" smtClean="0"/>
              <a:t> arası boşlukta protonları kabul edip kolaylıkla </a:t>
            </a:r>
            <a:r>
              <a:rPr lang="tr-TR" i="1" dirty="0" err="1" smtClean="0"/>
              <a:t>matrikse</a:t>
            </a:r>
            <a:r>
              <a:rPr lang="tr-TR" i="1" dirty="0" smtClean="0"/>
              <a:t> geçer ve orada daha az asidik ortamda protonları salar; böylece eşlenmeyi bozarak ATP sentezini </a:t>
            </a:r>
            <a:r>
              <a:rPr lang="tr-TR" i="1" dirty="0" err="1" smtClean="0"/>
              <a:t>inhibe</a:t>
            </a:r>
            <a:r>
              <a:rPr lang="tr-TR" i="1" dirty="0" smtClean="0"/>
              <a:t> eder. </a:t>
            </a:r>
          </a:p>
          <a:p>
            <a:r>
              <a:rPr lang="tr-TR" b="1" i="1" dirty="0" err="1" smtClean="0"/>
              <a:t>Arsenat</a:t>
            </a:r>
            <a:r>
              <a:rPr lang="tr-TR" b="1" i="1" dirty="0" smtClean="0"/>
              <a:t> </a:t>
            </a:r>
            <a:r>
              <a:rPr lang="tr-TR" i="1" dirty="0" smtClean="0"/>
              <a:t>da fosfat </a:t>
            </a:r>
            <a:r>
              <a:rPr lang="tr-TR" i="1" dirty="0" err="1" smtClean="0"/>
              <a:t>analoğudur</a:t>
            </a:r>
            <a:r>
              <a:rPr lang="tr-TR" i="1" dirty="0" smtClean="0"/>
              <a:t> ve ayırıcı olarak rol oynar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i="1" dirty="0" smtClean="0"/>
              <a:t>Kahverengi yağ doku mitokondrilerinin iç </a:t>
            </a:r>
            <a:r>
              <a:rPr lang="tr-TR" i="1" dirty="0" err="1" smtClean="0"/>
              <a:t>membranında</a:t>
            </a:r>
            <a:r>
              <a:rPr lang="tr-TR" i="1" dirty="0" smtClean="0"/>
              <a:t> yer alan bir </a:t>
            </a:r>
            <a:r>
              <a:rPr lang="tr-TR" i="1" dirty="0" err="1" smtClean="0"/>
              <a:t>integral</a:t>
            </a:r>
            <a:r>
              <a:rPr lang="tr-TR" i="1" dirty="0" smtClean="0"/>
              <a:t> </a:t>
            </a:r>
            <a:r>
              <a:rPr lang="tr-TR" i="1" dirty="0" err="1" smtClean="0"/>
              <a:t>membran</a:t>
            </a:r>
            <a:r>
              <a:rPr lang="tr-TR" i="1" dirty="0" smtClean="0"/>
              <a:t> proteini olan </a:t>
            </a:r>
            <a:r>
              <a:rPr lang="tr-TR" b="1" i="1" dirty="0" err="1" smtClean="0"/>
              <a:t>termogenin</a:t>
            </a:r>
            <a:r>
              <a:rPr lang="tr-TR" i="1" dirty="0" smtClean="0"/>
              <a:t> (UCP, eşlenmemiş protein) doğal bir ayırıcıdır. </a:t>
            </a:r>
            <a:r>
              <a:rPr lang="tr-TR" i="1" dirty="0" err="1" smtClean="0"/>
              <a:t>Termogenin</a:t>
            </a:r>
            <a:r>
              <a:rPr lang="tr-TR" i="1" dirty="0" smtClean="0"/>
              <a:t>, protonların </a:t>
            </a:r>
            <a:r>
              <a:rPr lang="tr-TR" i="1" dirty="0" err="1" smtClean="0"/>
              <a:t>membranlar</a:t>
            </a:r>
            <a:r>
              <a:rPr lang="tr-TR" i="1" dirty="0" smtClean="0"/>
              <a:t> arası boşluktan </a:t>
            </a:r>
            <a:r>
              <a:rPr lang="tr-TR" i="1" dirty="0" err="1" smtClean="0"/>
              <a:t>matrikse</a:t>
            </a:r>
            <a:r>
              <a:rPr lang="tr-TR" i="1" dirty="0" smtClean="0"/>
              <a:t> ATP </a:t>
            </a:r>
            <a:r>
              <a:rPr lang="tr-TR" i="1" dirty="0" err="1" smtClean="0"/>
              <a:t>sentaz</a:t>
            </a:r>
            <a:r>
              <a:rPr lang="tr-TR" i="1" dirty="0" smtClean="0"/>
              <a:t> kompleksinden geçmeden  dönmesi için bir yol sağlar. Protonların bu  kısa turunun sonucu olarak </a:t>
            </a:r>
            <a:r>
              <a:rPr lang="tr-TR" i="1" dirty="0" err="1" smtClean="0"/>
              <a:t>oksidasyon</a:t>
            </a:r>
            <a:r>
              <a:rPr lang="tr-TR" i="1" dirty="0" smtClean="0"/>
              <a:t> enerjisi ATP oluşması suretiyle tutulmaz; ısı olarak dağılır ve bu ısı da vücut sıcaklığını sürdürür</a:t>
            </a:r>
            <a:r>
              <a:rPr lang="tr-TR" dirty="0" smtClean="0"/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Eşlenmenin bozulduğu fizyolojik durumlar, kış uykusundan uyanan hayvanlar, soğuk havaya uyum sağlamış memeliler ve kahverengi yağ dokunun mitokondrilerinde görülür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279</Words>
  <Application>Microsoft Office PowerPoint</Application>
  <PresentationFormat>Ekran Gösterisi (4:3)</PresentationFormat>
  <Paragraphs>10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ATP Sentez İnhibitörleri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ATP Sentez İnhibitörleri</dc:title>
  <dc:creator>user</dc:creator>
  <cp:lastModifiedBy>user</cp:lastModifiedBy>
  <cp:revision>5</cp:revision>
  <dcterms:created xsi:type="dcterms:W3CDTF">2018-05-17T11:53:21Z</dcterms:created>
  <dcterms:modified xsi:type="dcterms:W3CDTF">2018-05-17T12:59:48Z</dcterms:modified>
</cp:coreProperties>
</file>