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7C1D-DA63-4718-95EA-D0DA0D5686CA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F9289-09FE-43C1-B829-812341873B1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tr/url?sa=i&amp;rct=j&amp;q=&amp;esrc=s&amp;source=images&amp;cd=&amp;cad=rja&amp;uact=8&amp;ved=2ahUKEwjK0bfplpDeAhWxMewKHUzJAUUQjRx6BAgBEAU&amp;url=http%3A%2F%2Fydbe.mam.tubitak.gov.tr%2Fen%2Fnode%2F226&amp;psig=AOvVaw3IOKVDnWcVy2wNAhiNQ8uc&amp;ust=15399585300139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rct=j&amp;q=&amp;esrc=s&amp;source=images&amp;cd=&amp;cad=rja&amp;uact=8&amp;ved=2ahUKEwja_oiblZDeAhWKNOwKHU2rAvUQjRx6BAgBEAU&amp;url=http%3A%2F%2Fjeofizikalemi.blogspot.com%2F2016%2F10%2Fmasw-yontemi-nedir.html&amp;psig=AOvVaw31i1YynoDgll2_OAMWFfU-&amp;ust=153995781199987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source=images&amp;cd=&amp;cad=rja&amp;uact=8&amp;ved=2ahUKEwjhuPy1lpDeAhUJ_KQKHRFaAMYQjRx6BAgBEAU&amp;url=http%3A%2F%2Fwww.jeo.com.tr%2Fblog%2Fsismik-nedir-ve-nasil-yapilir&amp;psig=AOvVaw1OnNX-GLC5KeNErrB5Kjb0&amp;ust=153995771043806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i&amp;rct=j&amp;q=&amp;esrc=s&amp;source=images&amp;cd=&amp;cad=rja&amp;uact=8&amp;ved=2ahUKEwjGrf79l5DeAhVBM-wKHZVwAUQQjRx6BAgBEAU&amp;url=https%3A%2F%2Fwww.researchgate.net%2Ffigure%2FGeology-map-of-the-Thrace-Basin-and-Thrace-Fault-System-Kasar-et-al-1983-Perincek_fig5_318986268&amp;psig=AOvVaw2Wi-eGkvEzpIiXT1OQY660&amp;ust=1539958744028040" TargetMode="External"/><Relationship Id="rId2" Type="http://schemas.openxmlformats.org/officeDocument/2006/relationships/hyperlink" Target="http://www.google.com.tr/url?sa=i&amp;rct=j&amp;q=&amp;esrc=s&amp;source=images&amp;cd=&amp;cad=rja&amp;uact=8&amp;ved=2ahUKEwj9mLDSl5DeAhVIzqQKHYofCkEQjRx6BAgBEAQ&amp;url=http%3A%2F%2Fdergipark.gov.tr%2Fdownload%2Farticle-file%2F111680&amp;psig=AOvVaw2Wi-eGkvEzpIiXT1OQY660&amp;ust=153995874402804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ismik lines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3962400" cy="2562226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2267744" y="105273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Sismik </a:t>
            </a:r>
            <a:r>
              <a:rPr lang="tr-TR" dirty="0" err="1" smtClean="0"/>
              <a:t>lokasyon</a:t>
            </a:r>
            <a:r>
              <a:rPr lang="tr-TR" dirty="0" smtClean="0"/>
              <a:t> haritaları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ismik yorumlama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44824"/>
            <a:ext cx="4400550" cy="2209801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2699792" y="4869160"/>
            <a:ext cx="3492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Yapay sismik kesitlerin hazırlanması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smik harita nedir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88840"/>
            <a:ext cx="4400550" cy="2095501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2267744" y="48691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Karada sismik çalışması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sismik lines thrace basin ile ilgili görsel sonucu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754063"/>
            <a:ext cx="2914650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5366" name="Picture 6" descr="sismik lines thrace basin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484784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Ekran Gösterisi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</cp:revision>
  <dcterms:created xsi:type="dcterms:W3CDTF">2018-10-18T13:08:34Z</dcterms:created>
  <dcterms:modified xsi:type="dcterms:W3CDTF">2018-10-18T13:21:50Z</dcterms:modified>
</cp:coreProperties>
</file>