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3263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2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131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6162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007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86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600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21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504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069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366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300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687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750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38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33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E0E0D-A717-4113-860B-E1C89817CB59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5B9E443-51A6-4C87-B93D-97C388296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583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864D1B-D7C5-42A8-BB15-086C634B9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4" y="1157682"/>
            <a:ext cx="8559756" cy="2516696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11. HAFTA</a:t>
            </a: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ARANYAKALAR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2A0CF0-B8BA-43AC-B689-954EF9140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4" y="4337108"/>
            <a:ext cx="7670522" cy="156655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58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957B4F-54DA-4850-B9F0-81D2274C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100" y="624110"/>
            <a:ext cx="664210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CAD364-09DC-42A9-9ACA-6605A64ED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6700" y="1612900"/>
            <a:ext cx="7570482" cy="4298322"/>
          </a:xfrm>
        </p:spPr>
        <p:txBody>
          <a:bodyPr/>
          <a:lstStyle/>
          <a:p>
            <a:pPr algn="ctr"/>
            <a:endParaRPr lang="tr-TR" dirty="0">
              <a:latin typeface="+mj-lt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Brahmanlara ek olarak yazılmış metinlere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 (Orman Metinleri) denir.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Bu metinler öğretilmesi tehlikeli olduğu için köylerde değil, ormanlarda öğretilir.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Konuları kurban törenlerinin nasıl yapıldıkları ve seremonilerin açıklaması değil,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Kurbanım mistisizmi ve Brahman felsefesidir.</a:t>
            </a:r>
          </a:p>
          <a:p>
            <a:pPr algn="ctr"/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366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88DE15-5839-4FEE-BDA4-D959CD2FA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7100" y="624110"/>
            <a:ext cx="659968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76157-2314-4720-9585-49623DE72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3709" y="2133600"/>
            <a:ext cx="6493079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Orman Metinlerinin,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brahmanların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yaşamının ideali olarak ileri sürülmesinden sonra, doğal olarak ormanda yaşayan çilekeşlerin üzerinde çalışmaları sonucunda Veda döneminin bir parçası haline geldiler.</a:t>
            </a:r>
          </a:p>
        </p:txBody>
      </p:sp>
    </p:spTree>
    <p:extLst>
      <p:ext uri="{BB962C8B-B14F-4D97-AF65-F5344CB8AC3E}">
        <p14:creationId xmlns:p14="http://schemas.microsoft.com/office/powerpoint/2010/main" val="180577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95A006-5470-4028-8AC2-CF20DD356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6600" y="624110"/>
            <a:ext cx="708380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5CF321-9A77-4A8F-9B45-75553C4CF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2133600"/>
            <a:ext cx="6702804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çalışmalara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en eskileri de kısmen dahil edildi kısmen de eklendi.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yüzden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arasında kesin bir çizgi çizmek zordur.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Bunun yanı sıra bu metinler birçok nedenden dolayı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Sonu) olarak da biçimlendirildi.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9592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C0BFA2-1BF5-4095-8464-A846EACCF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4900" y="624110"/>
            <a:ext cx="621216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D67E4F-23D2-4DFC-A227-D704EB48C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3042" y="2133600"/>
            <a:ext cx="6384022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Unutulmaması gereken şey bu metinlerin daha genç bir döneme ait oldukları ve kronoloji açısından Veda sonrası bir döneme yerleştirilirler.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Ayrıca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edebiyatın tamamı yazılı bir edebiyattan meydana gelmez, sözlü olarak yayılmış bir edebiyattır.</a:t>
            </a:r>
          </a:p>
        </p:txBody>
      </p:sp>
    </p:spTree>
    <p:extLst>
      <p:ext uri="{BB962C8B-B14F-4D97-AF65-F5344CB8AC3E}">
        <p14:creationId xmlns:p14="http://schemas.microsoft.com/office/powerpoint/2010/main" val="3934117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B47DE6-8FF5-429A-9BFE-124C137C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7540" y="624110"/>
            <a:ext cx="6518248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A6533B-DFBA-4F24-A49E-3F2BEC4D6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540" y="2133600"/>
            <a:ext cx="6518247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/>
              <a:t>	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nedenle bu eserler ya da kitaplar olarak bahsedilen  çalışmalar, Brahmanalar içinde çeşitli din adamlarına ait okulların öğretilerinin açıklamasıdır.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öğretiler uzun yıllar içinde hocaları tarafından öğrencilerine öğretilmişlerdir.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öğrenim süresi boyunca da öğrenci hocasıyla birlikte yaşar ve ona hizmet ederdi.</a:t>
            </a:r>
          </a:p>
        </p:txBody>
      </p:sp>
    </p:spTree>
    <p:extLst>
      <p:ext uri="{BB962C8B-B14F-4D97-AF65-F5344CB8AC3E}">
        <p14:creationId xmlns:p14="http://schemas.microsoft.com/office/powerpoint/2010/main" val="2355475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21C70A-F74C-4086-9C35-C6EAB03C3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5400" y="624110"/>
            <a:ext cx="5937776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ARANYAKALAR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8B03BF-34A8-4181-AD98-9C8106FF2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5105" y="2133600"/>
            <a:ext cx="5738070" cy="3777622"/>
          </a:xfrm>
        </p:spPr>
        <p:txBody>
          <a:bodyPr>
            <a:normAutofit lnSpcReduction="1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Aranyakalar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içeriklerini oluşturan bu çalışmalar, bu katı öğretimin sonunda yer alıyordu.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metinler ayrıca dinsel bir görev ve eylem olan Vedaların ezberden okunmasına da bir son veriyordu ve bu nedenle sonraki düşünürler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Vedaların sonu değil, Vedaların son amacı olarak gördüler.</a:t>
            </a:r>
          </a:p>
        </p:txBody>
      </p:sp>
    </p:spTree>
    <p:extLst>
      <p:ext uri="{BB962C8B-B14F-4D97-AF65-F5344CB8AC3E}">
        <p14:creationId xmlns:p14="http://schemas.microsoft.com/office/powerpoint/2010/main" val="102093187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278</Words>
  <Application>Microsoft Office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Comic Sans MS</vt:lpstr>
      <vt:lpstr>Wingdings 3</vt:lpstr>
      <vt:lpstr>Duman</vt:lpstr>
      <vt:lpstr>HİN 134 VEDİK EDEBİYAT  11. HAFTA  ARANYAKALAR</vt:lpstr>
      <vt:lpstr>ARANYAKALAR</vt:lpstr>
      <vt:lpstr>ARANYAKALAR</vt:lpstr>
      <vt:lpstr>ARANYAKALAR</vt:lpstr>
      <vt:lpstr>ARANYAKALAR</vt:lpstr>
      <vt:lpstr>ARANYAKALAR</vt:lpstr>
      <vt:lpstr>ARANYAKALAR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8. HAFTA  ARANYAKALAR</dc:title>
  <dc:creator>Casper</dc:creator>
  <cp:lastModifiedBy>Casper</cp:lastModifiedBy>
  <cp:revision>10</cp:revision>
  <dcterms:created xsi:type="dcterms:W3CDTF">2020-05-03T02:15:34Z</dcterms:created>
  <dcterms:modified xsi:type="dcterms:W3CDTF">2020-05-05T18:31:00Z</dcterms:modified>
</cp:coreProperties>
</file>