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340" r:id="rId2"/>
    <p:sldId id="341" r:id="rId3"/>
    <p:sldId id="342" r:id="rId4"/>
    <p:sldId id="343" r:id="rId5"/>
    <p:sldId id="344" r:id="rId6"/>
    <p:sldId id="346" r:id="rId7"/>
    <p:sldId id="348" r:id="rId8"/>
    <p:sldId id="34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1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E4E0B-2C27-CF42-AB5F-47C939E90243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F61DF-DD86-574E-AE51-4EB27A9804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00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>
            <a:extLst>
              <a:ext uri="{FF2B5EF4-FFF2-40B4-BE49-F238E27FC236}">
                <a16:creationId xmlns:a16="http://schemas.microsoft.com/office/drawing/2014/main" id="{9AE6DDFD-9E84-AB4B-A89E-76D9B4DED0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CF0C87C-5AC6-6A40-BA5C-DAF7569526FA}" type="slidenum"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tr-TR" altLang="tr-T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883" name="Rectangle 2">
            <a:extLst>
              <a:ext uri="{FF2B5EF4-FFF2-40B4-BE49-F238E27FC236}">
                <a16:creationId xmlns:a16="http://schemas.microsoft.com/office/drawing/2014/main" id="{945F49A7-A921-0A47-A796-BFECD63977A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03300" y="728663"/>
            <a:ext cx="4857750" cy="3643312"/>
          </a:xfrm>
          <a:ln/>
        </p:spPr>
      </p:sp>
      <p:sp>
        <p:nvSpPr>
          <p:cNvPr id="122884" name="Rectangle 3">
            <a:extLst>
              <a:ext uri="{FF2B5EF4-FFF2-40B4-BE49-F238E27FC236}">
                <a16:creationId xmlns:a16="http://schemas.microsoft.com/office/drawing/2014/main" id="{B7BF4001-586C-CA4F-8EF5-1E4372E909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2813" y="4613275"/>
            <a:ext cx="5032375" cy="4371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698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>
            <a:extLst>
              <a:ext uri="{FF2B5EF4-FFF2-40B4-BE49-F238E27FC236}">
                <a16:creationId xmlns:a16="http://schemas.microsoft.com/office/drawing/2014/main" id="{A26D30AD-7ED1-0F49-859C-72A6F3AA77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2DE08BE9-33A0-8140-8993-AEB1A6BE679E}" type="slidenum">
              <a:rPr lang="tr-TR" altLang="tr-TR">
                <a:latin typeface="Arial" panose="020B0604020202020204" pitchFamily="34" charset="0"/>
              </a:rPr>
              <a:pPr eaLnBrk="1" hangingPunct="1"/>
              <a:t>2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123907" name="Rectangle 2">
            <a:extLst>
              <a:ext uri="{FF2B5EF4-FFF2-40B4-BE49-F238E27FC236}">
                <a16:creationId xmlns:a16="http://schemas.microsoft.com/office/drawing/2014/main" id="{47511823-7BEF-4948-8366-E69D4027E44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4200525" y="287338"/>
            <a:ext cx="2179638" cy="1635125"/>
          </a:xfrm>
          <a:ln/>
        </p:spPr>
      </p:sp>
    </p:spTree>
    <p:extLst>
      <p:ext uri="{BB962C8B-B14F-4D97-AF65-F5344CB8AC3E}">
        <p14:creationId xmlns:p14="http://schemas.microsoft.com/office/powerpoint/2010/main" val="2158233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>
            <a:extLst>
              <a:ext uri="{FF2B5EF4-FFF2-40B4-BE49-F238E27FC236}">
                <a16:creationId xmlns:a16="http://schemas.microsoft.com/office/drawing/2014/main" id="{5D898202-8229-2F4E-8DF4-B54D18F241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E4B2CDA6-30F9-614E-941C-E6D27F1CD6DF}" type="slidenum">
              <a:rPr lang="tr-TR" altLang="tr-TR">
                <a:latin typeface="Arial" panose="020B0604020202020204" pitchFamily="34" charset="0"/>
              </a:rPr>
              <a:pPr eaLnBrk="1" hangingPunct="1"/>
              <a:t>3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124931" name="Rectangle 2">
            <a:extLst>
              <a:ext uri="{FF2B5EF4-FFF2-40B4-BE49-F238E27FC236}">
                <a16:creationId xmlns:a16="http://schemas.microsoft.com/office/drawing/2014/main" id="{33C1F24F-4FC9-7C44-89B7-272C1EA1B83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358775" y="395288"/>
            <a:ext cx="3279775" cy="2460625"/>
          </a:xfrm>
          <a:ln/>
        </p:spPr>
      </p:sp>
      <p:sp>
        <p:nvSpPr>
          <p:cNvPr id="124932" name="Rectangle 3">
            <a:extLst>
              <a:ext uri="{FF2B5EF4-FFF2-40B4-BE49-F238E27FC236}">
                <a16:creationId xmlns:a16="http://schemas.microsoft.com/office/drawing/2014/main" id="{3132E525-17C9-9A4E-B2B8-DDA7CB5FA0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2813" y="4613275"/>
            <a:ext cx="5032375" cy="4371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877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>
            <a:extLst>
              <a:ext uri="{FF2B5EF4-FFF2-40B4-BE49-F238E27FC236}">
                <a16:creationId xmlns:a16="http://schemas.microsoft.com/office/drawing/2014/main" id="{20FFA030-D8B3-9042-8E3F-9DB6CF0E04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8122ECBF-5213-DF44-A0DC-A8F65205A5B5}" type="slidenum">
              <a:rPr lang="tr-TR" altLang="tr-TR">
                <a:latin typeface="Arial" panose="020B0604020202020204" pitchFamily="34" charset="0"/>
              </a:rPr>
              <a:pPr eaLnBrk="1" hangingPunct="1"/>
              <a:t>4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125955" name="Rectangle 2">
            <a:extLst>
              <a:ext uri="{FF2B5EF4-FFF2-40B4-BE49-F238E27FC236}">
                <a16:creationId xmlns:a16="http://schemas.microsoft.com/office/drawing/2014/main" id="{C875006C-D21C-2E44-A2E7-8D3300C0C23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750888" y="454025"/>
            <a:ext cx="3144837" cy="2359025"/>
          </a:xfrm>
          <a:ln/>
        </p:spPr>
      </p:sp>
      <p:sp>
        <p:nvSpPr>
          <p:cNvPr id="125956" name="Rectangle 3">
            <a:extLst>
              <a:ext uri="{FF2B5EF4-FFF2-40B4-BE49-F238E27FC236}">
                <a16:creationId xmlns:a16="http://schemas.microsoft.com/office/drawing/2014/main" id="{7057F229-4522-7C48-8AE1-0895EBC354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2813" y="4613275"/>
            <a:ext cx="5032375" cy="4371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654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>
            <a:extLst>
              <a:ext uri="{FF2B5EF4-FFF2-40B4-BE49-F238E27FC236}">
                <a16:creationId xmlns:a16="http://schemas.microsoft.com/office/drawing/2014/main" id="{35B12A67-53E8-9C40-921A-CDE4FA2B64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5DD49212-48AE-4F4A-B040-D54B0595F0F9}" type="slidenum">
              <a:rPr lang="tr-TR" altLang="tr-TR">
                <a:latin typeface="Arial" panose="020B0604020202020204" pitchFamily="34" charset="0"/>
              </a:rPr>
              <a:pPr eaLnBrk="1" hangingPunct="1"/>
              <a:t>5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126979" name="Rectangle 2">
            <a:extLst>
              <a:ext uri="{FF2B5EF4-FFF2-40B4-BE49-F238E27FC236}">
                <a16:creationId xmlns:a16="http://schemas.microsoft.com/office/drawing/2014/main" id="{00B359FC-FBF3-354D-B2ED-73EA25815CE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03300" y="728663"/>
            <a:ext cx="4857750" cy="3643312"/>
          </a:xfrm>
          <a:ln/>
        </p:spPr>
      </p:sp>
      <p:sp>
        <p:nvSpPr>
          <p:cNvPr id="126980" name="Rectangle 3">
            <a:extLst>
              <a:ext uri="{FF2B5EF4-FFF2-40B4-BE49-F238E27FC236}">
                <a16:creationId xmlns:a16="http://schemas.microsoft.com/office/drawing/2014/main" id="{8E6F88C4-BA24-AE41-8269-A9122E1FDE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2813" y="4613275"/>
            <a:ext cx="5032375" cy="4371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86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E7F7E72-212E-DF49-BD0F-B02E2F9E5284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51B29F5C-3B7A-EF4A-A1BA-C40B67BBDE0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9A65FE75-840A-014C-89AC-CB884CCE34F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0360FE53-43B3-954C-A8A3-10B3E6F1AC5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CDE9DC99-9A8E-544A-952E-E5008F6E1BD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6EF97552-1C08-2848-A7AD-28EC3791992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00B0E3E2-9426-5F47-822B-3D8503C2FD5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5D613E64-5471-3646-97E1-BC998B9F98B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67B1C6CB-28B0-804B-904D-10925AE4BC5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D6F1A54D-7FDC-3047-B107-9F0860A97CB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60B123A6-E39C-524F-80F2-5ADFE0DDF4D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C2CC9222-4686-B546-A127-A930072D03B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C6FF6D0E-E09F-2D4F-82B8-217F04A786E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17" name="Group 15">
              <a:extLst>
                <a:ext uri="{FF2B5EF4-FFF2-40B4-BE49-F238E27FC236}">
                  <a16:creationId xmlns:a16="http://schemas.microsoft.com/office/drawing/2014/main" id="{16386ECC-A6A2-3648-9CBB-7ADC28DF94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A766DF4A-6708-EC49-886B-ADC4DC6EFA2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19DD02C7-08A9-B146-A855-BE40647A23E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3D61C762-2BAB-5546-9C23-35421F6FFDF1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485D7134-C6B8-2344-B96A-3E1383F8DC2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1A976BF7-EF14-774A-8B36-A881C83FEB3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58AB542D-E464-514A-A3D0-772EF154BB7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4" name="Freeform 22">
                <a:extLst>
                  <a:ext uri="{FF2B5EF4-FFF2-40B4-BE49-F238E27FC236}">
                    <a16:creationId xmlns:a16="http://schemas.microsoft.com/office/drawing/2014/main" id="{B70A49E5-668D-7D40-A31E-B9697EF7675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2B64E99E-C344-DC4E-8EB1-B13B1BFF36F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6" name="Freeform 24">
                <a:extLst>
                  <a:ext uri="{FF2B5EF4-FFF2-40B4-BE49-F238E27FC236}">
                    <a16:creationId xmlns:a16="http://schemas.microsoft.com/office/drawing/2014/main" id="{07D0DC3A-4713-194E-8724-E92744F205D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7" name="Freeform 25">
                <a:extLst>
                  <a:ext uri="{FF2B5EF4-FFF2-40B4-BE49-F238E27FC236}">
                    <a16:creationId xmlns:a16="http://schemas.microsoft.com/office/drawing/2014/main" id="{508B3570-8734-F248-B904-451CF8EE6ED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8" name="Freeform 26">
                <a:extLst>
                  <a:ext uri="{FF2B5EF4-FFF2-40B4-BE49-F238E27FC236}">
                    <a16:creationId xmlns:a16="http://schemas.microsoft.com/office/drawing/2014/main" id="{F27E03E3-35DF-8F44-9C4B-C7E5B954250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9" name="Freeform 27">
                <a:extLst>
                  <a:ext uri="{FF2B5EF4-FFF2-40B4-BE49-F238E27FC236}">
                    <a16:creationId xmlns:a16="http://schemas.microsoft.com/office/drawing/2014/main" id="{BCBF8F2B-501F-1343-B11A-48A5DD1943E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0" name="Freeform 28">
                <a:extLst>
                  <a:ext uri="{FF2B5EF4-FFF2-40B4-BE49-F238E27FC236}">
                    <a16:creationId xmlns:a16="http://schemas.microsoft.com/office/drawing/2014/main" id="{5850199F-309C-914F-A43F-8FD77D1EB8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1" name="Freeform 29">
                <a:extLst>
                  <a:ext uri="{FF2B5EF4-FFF2-40B4-BE49-F238E27FC236}">
                    <a16:creationId xmlns:a16="http://schemas.microsoft.com/office/drawing/2014/main" id="{B7F89653-5A26-1249-A994-CB889810250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2" name="Freeform 30">
                <a:extLst>
                  <a:ext uri="{FF2B5EF4-FFF2-40B4-BE49-F238E27FC236}">
                    <a16:creationId xmlns:a16="http://schemas.microsoft.com/office/drawing/2014/main" id="{6ED60954-FDEA-784B-9C6D-E1FC9709813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3" name="Freeform 31">
                <a:extLst>
                  <a:ext uri="{FF2B5EF4-FFF2-40B4-BE49-F238E27FC236}">
                    <a16:creationId xmlns:a16="http://schemas.microsoft.com/office/drawing/2014/main" id="{DEFAE0FD-F246-B74B-8CAB-8921746C81F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4" name="Freeform 32">
                <a:extLst>
                  <a:ext uri="{FF2B5EF4-FFF2-40B4-BE49-F238E27FC236}">
                    <a16:creationId xmlns:a16="http://schemas.microsoft.com/office/drawing/2014/main" id="{D131218E-676C-2C41-ACFA-B75308374DF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5" name="Freeform 33">
                <a:extLst>
                  <a:ext uri="{FF2B5EF4-FFF2-40B4-BE49-F238E27FC236}">
                    <a16:creationId xmlns:a16="http://schemas.microsoft.com/office/drawing/2014/main" id="{EC4A1925-D495-AD4C-916B-0A8AF40A0C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6" name="Freeform 34">
                <a:extLst>
                  <a:ext uri="{FF2B5EF4-FFF2-40B4-BE49-F238E27FC236}">
                    <a16:creationId xmlns:a16="http://schemas.microsoft.com/office/drawing/2014/main" id="{8B3DD11F-0EE3-DD46-A75D-7AD833D22A3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7" name="Freeform 35">
                <a:extLst>
                  <a:ext uri="{FF2B5EF4-FFF2-40B4-BE49-F238E27FC236}">
                    <a16:creationId xmlns:a16="http://schemas.microsoft.com/office/drawing/2014/main" id="{CE7C6CAB-20EC-B949-BF5F-E3CEC4A6F74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8" name="Freeform 36">
                <a:extLst>
                  <a:ext uri="{FF2B5EF4-FFF2-40B4-BE49-F238E27FC236}">
                    <a16:creationId xmlns:a16="http://schemas.microsoft.com/office/drawing/2014/main" id="{BB72916E-9557-5142-8695-6AE25CFD447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9" name="Freeform 37">
                <a:extLst>
                  <a:ext uri="{FF2B5EF4-FFF2-40B4-BE49-F238E27FC236}">
                    <a16:creationId xmlns:a16="http://schemas.microsoft.com/office/drawing/2014/main" id="{2598D150-116C-D745-90A3-34F17763CDF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0" name="Freeform 38">
                <a:extLst>
                  <a:ext uri="{FF2B5EF4-FFF2-40B4-BE49-F238E27FC236}">
                    <a16:creationId xmlns:a16="http://schemas.microsoft.com/office/drawing/2014/main" id="{3E70D171-00ED-834B-8ADE-979BBDBCD22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1" name="Freeform 39">
                <a:extLst>
                  <a:ext uri="{FF2B5EF4-FFF2-40B4-BE49-F238E27FC236}">
                    <a16:creationId xmlns:a16="http://schemas.microsoft.com/office/drawing/2014/main" id="{4BC42078-C683-C64A-9FE6-11F60A4AB54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2" name="Freeform 40">
                <a:extLst>
                  <a:ext uri="{FF2B5EF4-FFF2-40B4-BE49-F238E27FC236}">
                    <a16:creationId xmlns:a16="http://schemas.microsoft.com/office/drawing/2014/main" id="{41DEF250-E5FC-D946-906B-0739C139ED76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855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Asıl başlık stili için tıklatın</a:t>
            </a:r>
          </a:p>
        </p:txBody>
      </p:sp>
      <p:sp>
        <p:nvSpPr>
          <p:cNvPr id="44855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Asıl alt başlık stilini düzenlemek için tıklatın</a:t>
            </a:r>
          </a:p>
        </p:txBody>
      </p:sp>
      <p:sp>
        <p:nvSpPr>
          <p:cNvPr id="43" name="Rectangle 43">
            <a:extLst>
              <a:ext uri="{FF2B5EF4-FFF2-40B4-BE49-F238E27FC236}">
                <a16:creationId xmlns:a16="http://schemas.microsoft.com/office/drawing/2014/main" id="{F832B76D-E231-0244-99F1-BF2E0F66C7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4">
            <a:extLst>
              <a:ext uri="{FF2B5EF4-FFF2-40B4-BE49-F238E27FC236}">
                <a16:creationId xmlns:a16="http://schemas.microsoft.com/office/drawing/2014/main" id="{B92AA830-C3D1-EE49-AA84-0C70E8D287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>
            <a:extLst>
              <a:ext uri="{FF2B5EF4-FFF2-40B4-BE49-F238E27FC236}">
                <a16:creationId xmlns:a16="http://schemas.microsoft.com/office/drawing/2014/main" id="{D1FD42BB-4B17-5548-837B-565A64B6CF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ED00A9D7-1E0E-E242-9240-925B6E02D01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66134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C3C9F9F3-B6E4-AD4A-98FD-DEAE219567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6B974439-D678-6E43-9A5A-30B797957B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AC137751-CA1D-9F47-A753-0549D049A3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8D53EA-BEE3-AE48-ACE5-3CB9C81EAA2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75960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92D49962-531E-CE44-9BD5-0D65139388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F0AAF7AA-6B21-C44E-81AA-0495A100B5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32F23066-D3D0-964F-BFC6-71F451CB13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6A4D7-314A-024B-8C1F-49A105E76F0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54186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2E6E91CD-091B-274D-A883-D392AE45A8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C2598A34-77F0-1546-8B36-6528A9A7F8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4474036C-029A-C54C-B0DF-0384B1C189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5B361-EC3E-8540-B7B2-23710CD1538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02377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117E3DFC-4399-6F44-94CB-2261903FE4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49B3CB10-1392-E14F-832D-64751C5504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AEAF8F60-2AF5-E446-BA89-81D4CA01E2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A30CED-390F-3542-9A4A-9510305C9B6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659497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BD9CE1A5-8348-B74C-82CF-605EBB0145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D6752FB5-A2EC-CE46-92CF-E7E1424B82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5FD40A8A-C771-F643-BE01-2CC5D0E77C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6991BE-C4A9-1742-8ABE-572B1619FE9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229031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29A9551B-36F4-544C-89F7-C2F85165A1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3AC469FF-7544-0446-B8B4-1A32157419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DAC74601-3158-3E4E-937B-24C0E2F7E5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FD34EC-ECC0-AF4B-ACEE-87DF04E52EC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23181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58751"/>
            <a:ext cx="10972800" cy="5972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4BDFBCCB-54BB-844D-896B-55CF909D29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4B90D5A6-9244-4F44-8E7A-A0B20D93EC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628E50FD-00E1-B74B-A678-6AFBF460DB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741C7B-86D0-A54F-A595-2E802302B98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01456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0657CF83-5C67-7642-AD9F-DB3228FE37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76979C69-28D7-264C-A05F-CEF0C500CC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45C5E628-3C55-F74E-9084-8FA99EE879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A873B4-2CC7-4645-A166-8617EA590DB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51754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A81750C2-1F17-BB40-BA2A-76226DAC15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0FFF8A7F-AFDA-3E4C-8FF1-8C09DBA72B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A8999921-06E2-7C46-B3AB-7096A20FEA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3E23B2-386F-E44C-9D61-A575C4CA262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39663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C6DC0FAE-0595-DF46-A1B1-7F7A4D5EBF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8DA943B4-582D-CD49-B5AE-5A2029B6D3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ECF79502-9984-2846-BD3D-5774981E8A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71A35D-8579-F145-87F0-17FA57803F8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072274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Rectangle 43">
            <a:extLst>
              <a:ext uri="{FF2B5EF4-FFF2-40B4-BE49-F238E27FC236}">
                <a16:creationId xmlns:a16="http://schemas.microsoft.com/office/drawing/2014/main" id="{6E845122-58A3-8E43-8B17-614B944B90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4">
            <a:extLst>
              <a:ext uri="{FF2B5EF4-FFF2-40B4-BE49-F238E27FC236}">
                <a16:creationId xmlns:a16="http://schemas.microsoft.com/office/drawing/2014/main" id="{0A3A7397-1FBF-2046-9ED8-EC35AEC57E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>
            <a:extLst>
              <a:ext uri="{FF2B5EF4-FFF2-40B4-BE49-F238E27FC236}">
                <a16:creationId xmlns:a16="http://schemas.microsoft.com/office/drawing/2014/main" id="{B1C9E18C-A1AA-0341-8EC7-98D97F76E5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0457FF-253E-A249-B609-2434C4ADE2E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25905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C8D3ECF2-50C6-7C42-8181-2DA34EA4BA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8F7E702F-A90B-8A4F-B9A2-A2FB7E2D43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AE1855FF-01FE-0E44-87B8-F8E0692965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7CC11C-7A2E-6B47-8364-8E798551E2D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03725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>
            <a:extLst>
              <a:ext uri="{FF2B5EF4-FFF2-40B4-BE49-F238E27FC236}">
                <a16:creationId xmlns:a16="http://schemas.microsoft.com/office/drawing/2014/main" id="{B8216625-5946-624D-92C1-9B9D2337BF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0AE81137-4469-E045-84C7-997D553B5F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9DAC9176-A81E-854B-8B39-B1E59C58CF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D6B076-4D8A-FD48-A3D2-8A0DD91171C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378350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3E8BBD10-F041-5741-9731-3857566EB2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ADB023D5-674B-374D-8690-4F114F4587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D016013E-E337-0245-9D64-79CECA96C2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CF066-E351-4148-B9C1-DE8B593B0E4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05882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F668F446-DFDD-144D-8871-2FC105BD9E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AC04E67B-887D-7441-82A0-E526600E84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7C04920E-0B32-6747-B633-6E3BFF1CAE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4714F7-9E6C-9C43-8111-BB84E134129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01911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2581B7AF-23F7-B04B-88D2-22662DE75407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447491" name="Freeform 3">
              <a:extLst>
                <a:ext uri="{FF2B5EF4-FFF2-40B4-BE49-F238E27FC236}">
                  <a16:creationId xmlns:a16="http://schemas.microsoft.com/office/drawing/2014/main" id="{20687B74-8EBA-A147-B03C-F246BB79A00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2" name="Freeform 4">
              <a:extLst>
                <a:ext uri="{FF2B5EF4-FFF2-40B4-BE49-F238E27FC236}">
                  <a16:creationId xmlns:a16="http://schemas.microsoft.com/office/drawing/2014/main" id="{13EA82E6-D241-2342-8D21-ED27BAD0383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3" name="Freeform 5">
              <a:extLst>
                <a:ext uri="{FF2B5EF4-FFF2-40B4-BE49-F238E27FC236}">
                  <a16:creationId xmlns:a16="http://schemas.microsoft.com/office/drawing/2014/main" id="{043CFC5E-F215-404F-B04E-A84BDB5E905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4" name="Freeform 6">
              <a:extLst>
                <a:ext uri="{FF2B5EF4-FFF2-40B4-BE49-F238E27FC236}">
                  <a16:creationId xmlns:a16="http://schemas.microsoft.com/office/drawing/2014/main" id="{3592A67E-0834-2444-A80E-802D608932B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5" name="Freeform 7">
              <a:extLst>
                <a:ext uri="{FF2B5EF4-FFF2-40B4-BE49-F238E27FC236}">
                  <a16:creationId xmlns:a16="http://schemas.microsoft.com/office/drawing/2014/main" id="{31B4703C-C828-A64E-945E-EE3CFF824E0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6" name="Freeform 8">
              <a:extLst>
                <a:ext uri="{FF2B5EF4-FFF2-40B4-BE49-F238E27FC236}">
                  <a16:creationId xmlns:a16="http://schemas.microsoft.com/office/drawing/2014/main" id="{5C19DEBD-E37A-2D42-973D-EBD50BAC1C1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7" name="Freeform 9">
              <a:extLst>
                <a:ext uri="{FF2B5EF4-FFF2-40B4-BE49-F238E27FC236}">
                  <a16:creationId xmlns:a16="http://schemas.microsoft.com/office/drawing/2014/main" id="{E87D66BA-561C-E047-89F2-EBD2BB8CBA5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8" name="Freeform 10">
              <a:extLst>
                <a:ext uri="{FF2B5EF4-FFF2-40B4-BE49-F238E27FC236}">
                  <a16:creationId xmlns:a16="http://schemas.microsoft.com/office/drawing/2014/main" id="{CC9F832C-FFF7-9A45-8E65-E1B375402FF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9" name="Freeform 11">
              <a:extLst>
                <a:ext uri="{FF2B5EF4-FFF2-40B4-BE49-F238E27FC236}">
                  <a16:creationId xmlns:a16="http://schemas.microsoft.com/office/drawing/2014/main" id="{10AFA26B-C807-0942-8710-B01EADEE443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0" name="Freeform 12">
              <a:extLst>
                <a:ext uri="{FF2B5EF4-FFF2-40B4-BE49-F238E27FC236}">
                  <a16:creationId xmlns:a16="http://schemas.microsoft.com/office/drawing/2014/main" id="{6D39B631-FE0D-7A46-92B9-E996FB88A48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1" name="Rectangle 13">
              <a:extLst>
                <a:ext uri="{FF2B5EF4-FFF2-40B4-BE49-F238E27FC236}">
                  <a16:creationId xmlns:a16="http://schemas.microsoft.com/office/drawing/2014/main" id="{7D7F2A7A-15A5-4343-95A5-58B3DD811A2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2" name="Rectangle 14">
              <a:extLst>
                <a:ext uri="{FF2B5EF4-FFF2-40B4-BE49-F238E27FC236}">
                  <a16:creationId xmlns:a16="http://schemas.microsoft.com/office/drawing/2014/main" id="{07B59FD2-7732-AF49-A038-5BFA256BA63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7188" name="Group 15">
              <a:extLst>
                <a:ext uri="{FF2B5EF4-FFF2-40B4-BE49-F238E27FC236}">
                  <a16:creationId xmlns:a16="http://schemas.microsoft.com/office/drawing/2014/main" id="{09217710-824E-B941-96C2-6F3E0243D9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447504" name="Freeform 16">
                <a:extLst>
                  <a:ext uri="{FF2B5EF4-FFF2-40B4-BE49-F238E27FC236}">
                    <a16:creationId xmlns:a16="http://schemas.microsoft.com/office/drawing/2014/main" id="{53FEF409-AB4F-C74D-8803-C3D409A86C2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5" name="Freeform 17">
                <a:extLst>
                  <a:ext uri="{FF2B5EF4-FFF2-40B4-BE49-F238E27FC236}">
                    <a16:creationId xmlns:a16="http://schemas.microsoft.com/office/drawing/2014/main" id="{919EA639-2B5F-CA48-A5B6-BC6E9ECBA8A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6" name="Freeform 18">
                <a:extLst>
                  <a:ext uri="{FF2B5EF4-FFF2-40B4-BE49-F238E27FC236}">
                    <a16:creationId xmlns:a16="http://schemas.microsoft.com/office/drawing/2014/main" id="{272D0EAF-E587-6F47-B8B9-A1D9763CA776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7" name="Freeform 19">
                <a:extLst>
                  <a:ext uri="{FF2B5EF4-FFF2-40B4-BE49-F238E27FC236}">
                    <a16:creationId xmlns:a16="http://schemas.microsoft.com/office/drawing/2014/main" id="{95983121-7839-9340-B900-AB53F1715BD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8" name="Freeform 20">
                <a:extLst>
                  <a:ext uri="{FF2B5EF4-FFF2-40B4-BE49-F238E27FC236}">
                    <a16:creationId xmlns:a16="http://schemas.microsoft.com/office/drawing/2014/main" id="{411A3AF7-A773-5946-B742-2E1BDEF4D6C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9" name="Freeform 21">
                <a:extLst>
                  <a:ext uri="{FF2B5EF4-FFF2-40B4-BE49-F238E27FC236}">
                    <a16:creationId xmlns:a16="http://schemas.microsoft.com/office/drawing/2014/main" id="{A50AAE69-120D-324E-81D6-19D00577F85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0" name="Freeform 22">
                <a:extLst>
                  <a:ext uri="{FF2B5EF4-FFF2-40B4-BE49-F238E27FC236}">
                    <a16:creationId xmlns:a16="http://schemas.microsoft.com/office/drawing/2014/main" id="{DFF2CEFE-C88C-4B4C-88E1-F0D590652DE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1" name="Freeform 23">
                <a:extLst>
                  <a:ext uri="{FF2B5EF4-FFF2-40B4-BE49-F238E27FC236}">
                    <a16:creationId xmlns:a16="http://schemas.microsoft.com/office/drawing/2014/main" id="{F879041A-119B-0C41-ADD2-96C40D22707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2" name="Freeform 24">
                <a:extLst>
                  <a:ext uri="{FF2B5EF4-FFF2-40B4-BE49-F238E27FC236}">
                    <a16:creationId xmlns:a16="http://schemas.microsoft.com/office/drawing/2014/main" id="{4AB382E9-BBB7-8843-935C-4AFA7BA659E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3" name="Freeform 25">
                <a:extLst>
                  <a:ext uri="{FF2B5EF4-FFF2-40B4-BE49-F238E27FC236}">
                    <a16:creationId xmlns:a16="http://schemas.microsoft.com/office/drawing/2014/main" id="{E8C9AD50-C79D-8A4D-9D11-2884ED74459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4" name="Freeform 26">
                <a:extLst>
                  <a:ext uri="{FF2B5EF4-FFF2-40B4-BE49-F238E27FC236}">
                    <a16:creationId xmlns:a16="http://schemas.microsoft.com/office/drawing/2014/main" id="{41BB7302-4F11-0E4D-9866-9F0A9E52A3B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5" name="Freeform 27">
                <a:extLst>
                  <a:ext uri="{FF2B5EF4-FFF2-40B4-BE49-F238E27FC236}">
                    <a16:creationId xmlns:a16="http://schemas.microsoft.com/office/drawing/2014/main" id="{28B7D641-93A6-1B4C-AFBA-3DEA47C3618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6" name="Freeform 28">
                <a:extLst>
                  <a:ext uri="{FF2B5EF4-FFF2-40B4-BE49-F238E27FC236}">
                    <a16:creationId xmlns:a16="http://schemas.microsoft.com/office/drawing/2014/main" id="{101B1D4B-8B40-EC45-A3A1-5ADDB3289CF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7" name="Freeform 29">
                <a:extLst>
                  <a:ext uri="{FF2B5EF4-FFF2-40B4-BE49-F238E27FC236}">
                    <a16:creationId xmlns:a16="http://schemas.microsoft.com/office/drawing/2014/main" id="{823F3D1F-04A8-A64C-88C9-3C2CAD1A54F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8" name="Freeform 30">
                <a:extLst>
                  <a:ext uri="{FF2B5EF4-FFF2-40B4-BE49-F238E27FC236}">
                    <a16:creationId xmlns:a16="http://schemas.microsoft.com/office/drawing/2014/main" id="{5B61DEC2-DE81-0E4C-964F-772A3ABD8CE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9" name="Freeform 31">
                <a:extLst>
                  <a:ext uri="{FF2B5EF4-FFF2-40B4-BE49-F238E27FC236}">
                    <a16:creationId xmlns:a16="http://schemas.microsoft.com/office/drawing/2014/main" id="{DD5DB676-330A-AE42-8CE3-F289240A9AC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0" name="Freeform 32">
                <a:extLst>
                  <a:ext uri="{FF2B5EF4-FFF2-40B4-BE49-F238E27FC236}">
                    <a16:creationId xmlns:a16="http://schemas.microsoft.com/office/drawing/2014/main" id="{4134E3F1-C89F-6145-8EF0-202C27A7931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1" name="Freeform 33">
                <a:extLst>
                  <a:ext uri="{FF2B5EF4-FFF2-40B4-BE49-F238E27FC236}">
                    <a16:creationId xmlns:a16="http://schemas.microsoft.com/office/drawing/2014/main" id="{8115DC4C-0566-1643-95E5-E8ED552DDDB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2" name="Freeform 34">
                <a:extLst>
                  <a:ext uri="{FF2B5EF4-FFF2-40B4-BE49-F238E27FC236}">
                    <a16:creationId xmlns:a16="http://schemas.microsoft.com/office/drawing/2014/main" id="{51B61E34-F9EB-D14C-BB21-EBF3160B016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3" name="Freeform 35">
                <a:extLst>
                  <a:ext uri="{FF2B5EF4-FFF2-40B4-BE49-F238E27FC236}">
                    <a16:creationId xmlns:a16="http://schemas.microsoft.com/office/drawing/2014/main" id="{048FAB25-7D4B-1B45-9FDF-8B16D7977EB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4" name="Freeform 36">
                <a:extLst>
                  <a:ext uri="{FF2B5EF4-FFF2-40B4-BE49-F238E27FC236}">
                    <a16:creationId xmlns:a16="http://schemas.microsoft.com/office/drawing/2014/main" id="{547B13A4-EC14-1F4B-9266-33E8729BB57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5" name="Freeform 37">
                <a:extLst>
                  <a:ext uri="{FF2B5EF4-FFF2-40B4-BE49-F238E27FC236}">
                    <a16:creationId xmlns:a16="http://schemas.microsoft.com/office/drawing/2014/main" id="{DC7EF324-A8F4-674B-A776-41BF0C9CF12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6" name="Freeform 38">
                <a:extLst>
                  <a:ext uri="{FF2B5EF4-FFF2-40B4-BE49-F238E27FC236}">
                    <a16:creationId xmlns:a16="http://schemas.microsoft.com/office/drawing/2014/main" id="{7EDD3FBE-73B9-E243-9FD9-5A1D81BFBE8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7" name="Freeform 39">
                <a:extLst>
                  <a:ext uri="{FF2B5EF4-FFF2-40B4-BE49-F238E27FC236}">
                    <a16:creationId xmlns:a16="http://schemas.microsoft.com/office/drawing/2014/main" id="{003B4C1D-9239-BF44-A208-32615D67322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8" name="Freeform 40">
                <a:extLst>
                  <a:ext uri="{FF2B5EF4-FFF2-40B4-BE49-F238E27FC236}">
                    <a16:creationId xmlns:a16="http://schemas.microsoft.com/office/drawing/2014/main" id="{0AB09171-1CF5-B642-9441-35B66BB98CB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7529" name="Rectangle 41">
            <a:extLst>
              <a:ext uri="{FF2B5EF4-FFF2-40B4-BE49-F238E27FC236}">
                <a16:creationId xmlns:a16="http://schemas.microsoft.com/office/drawing/2014/main" id="{754F269B-08F9-D548-BAD3-815BE2F4AF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başlık stili için tıklatın</a:t>
            </a:r>
          </a:p>
        </p:txBody>
      </p:sp>
      <p:sp>
        <p:nvSpPr>
          <p:cNvPr id="447530" name="Rectangle 42">
            <a:extLst>
              <a:ext uri="{FF2B5EF4-FFF2-40B4-BE49-F238E27FC236}">
                <a16:creationId xmlns:a16="http://schemas.microsoft.com/office/drawing/2014/main" id="{46A1F21F-47E3-A647-892D-81088A13E3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metin stillerini düzenlemek için tıklatın</a:t>
            </a:r>
          </a:p>
          <a:p>
            <a:pPr lvl="1"/>
            <a:r>
              <a:rPr lang="en-US"/>
              <a:t>İkinci düzey</a:t>
            </a:r>
          </a:p>
          <a:p>
            <a:pPr lvl="2"/>
            <a:r>
              <a:rPr lang="en-US"/>
              <a:t>Üçüncü düzey</a:t>
            </a:r>
          </a:p>
          <a:p>
            <a:pPr lvl="3"/>
            <a:r>
              <a:rPr lang="en-US"/>
              <a:t>Dördüncü düzey</a:t>
            </a:r>
          </a:p>
          <a:p>
            <a:pPr lvl="4"/>
            <a:r>
              <a:rPr lang="en-US"/>
              <a:t>Beşinci düzey</a:t>
            </a:r>
          </a:p>
        </p:txBody>
      </p:sp>
      <p:sp>
        <p:nvSpPr>
          <p:cNvPr id="447531" name="Rectangle 43">
            <a:extLst>
              <a:ext uri="{FF2B5EF4-FFF2-40B4-BE49-F238E27FC236}">
                <a16:creationId xmlns:a16="http://schemas.microsoft.com/office/drawing/2014/main" id="{52D15104-9696-5A44-B395-BC9A55DC5BA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2" name="Rectangle 44">
            <a:extLst>
              <a:ext uri="{FF2B5EF4-FFF2-40B4-BE49-F238E27FC236}">
                <a16:creationId xmlns:a16="http://schemas.microsoft.com/office/drawing/2014/main" id="{2DC6E100-9C35-7848-A4DF-46A69A343BD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3" name="Rectangle 45">
            <a:extLst>
              <a:ext uri="{FF2B5EF4-FFF2-40B4-BE49-F238E27FC236}">
                <a16:creationId xmlns:a16="http://schemas.microsoft.com/office/drawing/2014/main" id="{E25A0E6D-0958-6B42-BB6D-C0E05485343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2CA96C0-806A-9A48-92EB-96211F99719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92166938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hyperlink" Target="http://www.stonyfield.com/HaveACow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>
            <a:extLst>
              <a:ext uri="{FF2B5EF4-FFF2-40B4-BE49-F238E27FC236}">
                <a16:creationId xmlns:a16="http://schemas.microsoft.com/office/drawing/2014/main" id="{1DC6FBD1-3F43-BE41-B944-81DA7F7AE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" y="317500"/>
            <a:ext cx="83708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60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Yeni Yaklaşımlar</a:t>
            </a: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</a:t>
            </a:r>
            <a:r>
              <a:rPr lang="tr-TR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????</a:t>
            </a:r>
            <a:endParaRPr lang="en-US" sz="400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3555" name="Line 3">
            <a:extLst>
              <a:ext uri="{FF2B5EF4-FFF2-40B4-BE49-F238E27FC236}">
                <a16:creationId xmlns:a16="http://schemas.microsoft.com/office/drawing/2014/main" id="{B276783C-32E9-4C46-B6C2-56F55B2842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21550" y="4110038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23556" name="Line 4">
            <a:extLst>
              <a:ext uri="{FF2B5EF4-FFF2-40B4-BE49-F238E27FC236}">
                <a16:creationId xmlns:a16="http://schemas.microsoft.com/office/drawing/2014/main" id="{E0809351-0C1E-8045-8CA9-DE651FE295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06825" y="4548188"/>
            <a:ext cx="1169988" cy="881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23557" name="Oval 5">
            <a:extLst>
              <a:ext uri="{FF2B5EF4-FFF2-40B4-BE49-F238E27FC236}">
                <a16:creationId xmlns:a16="http://schemas.microsoft.com/office/drawing/2014/main" id="{1926D7AA-71BA-BF48-99E9-9107DBE5F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5300" y="3070226"/>
            <a:ext cx="3594100" cy="1520825"/>
          </a:xfrm>
          <a:prstGeom prst="ellipse">
            <a:avLst/>
          </a:prstGeom>
          <a:gradFill rotWithShape="1">
            <a:gsLst>
              <a:gs pos="0">
                <a:srgbClr val="EAEAEA"/>
              </a:gs>
              <a:gs pos="50000">
                <a:srgbClr val="FFFFFF"/>
              </a:gs>
              <a:gs pos="100000">
                <a:srgbClr val="EAEAEA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23558" name="Text Box 6">
            <a:extLst>
              <a:ext uri="{FF2B5EF4-FFF2-40B4-BE49-F238E27FC236}">
                <a16:creationId xmlns:a16="http://schemas.microsoft.com/office/drawing/2014/main" id="{29AD614A-FADB-E14A-AFA3-566317109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925" y="3611563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>
                <a:solidFill>
                  <a:srgbClr val="000066"/>
                </a:solidFill>
                <a:latin typeface="Arial Narrow" panose="020B0604020202020204" pitchFamily="34" charset="0"/>
                <a:cs typeface="Times New Roman" panose="02020603050405020304" pitchFamily="18" charset="0"/>
              </a:rPr>
              <a:t>Pazarlama</a:t>
            </a:r>
            <a:r>
              <a:rPr lang="en-US" altLang="tr-TR" sz="2400" b="1">
                <a:solidFill>
                  <a:srgbClr val="000066"/>
                </a:solidFill>
                <a:latin typeface="Arial Narrow" panose="020B0604020202020204" pitchFamily="34" charset="0"/>
              </a:rPr>
              <a:t> </a:t>
            </a:r>
          </a:p>
        </p:txBody>
      </p:sp>
      <p:sp>
        <p:nvSpPr>
          <p:cNvPr id="477191" name="Text Box 7">
            <a:extLst>
              <a:ext uri="{FF2B5EF4-FFF2-40B4-BE49-F238E27FC236}">
                <a16:creationId xmlns:a16="http://schemas.microsoft.com/office/drawing/2014/main" id="{008B3537-C033-1449-8638-73E075B63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9363" y="1909764"/>
            <a:ext cx="1905000" cy="701675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>
                <a:solidFill>
                  <a:srgbClr val="000066"/>
                </a:solidFill>
                <a:latin typeface="Arial Narrow" pitchFamily="34" charset="0"/>
                <a:cs typeface="Times New Roman" pitchFamily="18" charset="0"/>
              </a:rPr>
              <a:t>Buzz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>
                <a:solidFill>
                  <a:srgbClr val="000066"/>
                </a:solidFill>
                <a:latin typeface="Arial Narrow" pitchFamily="34" charset="0"/>
                <a:cs typeface="Times New Roman" pitchFamily="18" charset="0"/>
              </a:rPr>
              <a:t>Marketing</a:t>
            </a:r>
            <a:endParaRPr lang="en-US" sz="2000">
              <a:solidFill>
                <a:srgbClr val="000066"/>
              </a:solidFill>
              <a:latin typeface="Arial Narrow" pitchFamily="34" charset="0"/>
            </a:endParaRPr>
          </a:p>
        </p:txBody>
      </p:sp>
      <p:sp>
        <p:nvSpPr>
          <p:cNvPr id="477192" name="Text Box 8">
            <a:extLst>
              <a:ext uri="{FF2B5EF4-FFF2-40B4-BE49-F238E27FC236}">
                <a16:creationId xmlns:a16="http://schemas.microsoft.com/office/drawing/2014/main" id="{E5FAA20F-F812-124E-898E-9B5E118AD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8700" y="2884489"/>
            <a:ext cx="1644650" cy="701675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>
                <a:solidFill>
                  <a:srgbClr val="000066"/>
                </a:solidFill>
                <a:latin typeface="Arial Narrow" pitchFamily="34" charset="0"/>
                <a:cs typeface="Times New Roman" pitchFamily="18" charset="0"/>
              </a:rPr>
              <a:t>Radical Marketing</a:t>
            </a:r>
            <a:endParaRPr lang="en-US" sz="2000">
              <a:solidFill>
                <a:srgbClr val="000066"/>
              </a:solidFill>
              <a:latin typeface="Arial Narrow" pitchFamily="34" charset="0"/>
            </a:endParaRPr>
          </a:p>
        </p:txBody>
      </p:sp>
      <p:sp>
        <p:nvSpPr>
          <p:cNvPr id="477193" name="Text Box 9">
            <a:extLst>
              <a:ext uri="{FF2B5EF4-FFF2-40B4-BE49-F238E27FC236}">
                <a16:creationId xmlns:a16="http://schemas.microsoft.com/office/drawing/2014/main" id="{FBC9629B-2948-F547-BA21-E3C314CBB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6901" y="2568576"/>
            <a:ext cx="1814513" cy="701675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>
                <a:solidFill>
                  <a:srgbClr val="000066"/>
                </a:solidFill>
                <a:latin typeface="Arial Narrow" pitchFamily="34" charset="0"/>
                <a:cs typeface="Times New Roman" pitchFamily="18" charset="0"/>
              </a:rPr>
              <a:t>Gerilla Pazarlama</a:t>
            </a:r>
            <a:r>
              <a:rPr lang="en-US" sz="2000">
                <a:solidFill>
                  <a:srgbClr val="000066"/>
                </a:solidFill>
                <a:latin typeface="Arial Narrow" pitchFamily="34" charset="0"/>
                <a:cs typeface="Times New Roman" pitchFamily="18" charset="0"/>
              </a:rPr>
              <a:t> </a:t>
            </a:r>
            <a:endParaRPr lang="en-US" sz="2000">
              <a:solidFill>
                <a:srgbClr val="000066"/>
              </a:solidFill>
              <a:latin typeface="Arial Narrow" pitchFamily="34" charset="0"/>
            </a:endParaRPr>
          </a:p>
        </p:txBody>
      </p:sp>
      <p:sp>
        <p:nvSpPr>
          <p:cNvPr id="477194" name="Text Box 10">
            <a:extLst>
              <a:ext uri="{FF2B5EF4-FFF2-40B4-BE49-F238E27FC236}">
                <a16:creationId xmlns:a16="http://schemas.microsoft.com/office/drawing/2014/main" id="{4607D48F-B221-694D-B741-E8C877E92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3125" y="5065714"/>
            <a:ext cx="1905000" cy="701675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>
                <a:solidFill>
                  <a:srgbClr val="000066"/>
                </a:solidFill>
                <a:latin typeface="Arial Narrow" pitchFamily="34" charset="0"/>
                <a:cs typeface="Times New Roman" pitchFamily="18" charset="0"/>
              </a:rPr>
              <a:t>Viral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>
                <a:solidFill>
                  <a:srgbClr val="000066"/>
                </a:solidFill>
                <a:latin typeface="Arial Narrow" pitchFamily="34" charset="0"/>
                <a:cs typeface="Times New Roman" pitchFamily="18" charset="0"/>
              </a:rPr>
              <a:t>Marketing</a:t>
            </a:r>
          </a:p>
        </p:txBody>
      </p:sp>
      <p:sp>
        <p:nvSpPr>
          <p:cNvPr id="23563" name="Line 11">
            <a:extLst>
              <a:ext uri="{FF2B5EF4-FFF2-40B4-BE49-F238E27FC236}">
                <a16:creationId xmlns:a16="http://schemas.microsoft.com/office/drawing/2014/main" id="{D543FAF0-D093-6941-B508-D9F418EF20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24788" y="3282950"/>
            <a:ext cx="735012" cy="292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23564" name="Line 12">
            <a:extLst>
              <a:ext uri="{FF2B5EF4-FFF2-40B4-BE49-F238E27FC236}">
                <a16:creationId xmlns:a16="http://schemas.microsoft.com/office/drawing/2014/main" id="{86EAB3FF-9915-7C4F-A491-F598FBDCAFE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73763" y="2652713"/>
            <a:ext cx="12700" cy="4746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23565" name="Line 13">
            <a:extLst>
              <a:ext uri="{FF2B5EF4-FFF2-40B4-BE49-F238E27FC236}">
                <a16:creationId xmlns:a16="http://schemas.microsoft.com/office/drawing/2014/main" id="{51E8F059-CB7E-DB43-841B-4DBD8457F7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75064" y="2984501"/>
            <a:ext cx="719137" cy="542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477198" name="Text Box 14">
            <a:extLst>
              <a:ext uri="{FF2B5EF4-FFF2-40B4-BE49-F238E27FC236}">
                <a16:creationId xmlns:a16="http://schemas.microsoft.com/office/drawing/2014/main" id="{770DCDF9-AE26-1E45-A316-4D19946F8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7688" y="5281614"/>
            <a:ext cx="1905000" cy="701675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>
                <a:solidFill>
                  <a:srgbClr val="000066"/>
                </a:solidFill>
                <a:latin typeface="Arial Narrow" pitchFamily="34" charset="0"/>
              </a:rPr>
              <a:t>Yıkıcı</a:t>
            </a:r>
            <a:endParaRPr lang="en-US" sz="2000">
              <a:solidFill>
                <a:srgbClr val="000066"/>
              </a:solidFill>
              <a:latin typeface="Arial Narrow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>
                <a:solidFill>
                  <a:srgbClr val="000066"/>
                </a:solidFill>
                <a:latin typeface="Arial Narrow" pitchFamily="34" charset="0"/>
                <a:cs typeface="Times New Roman" pitchFamily="18" charset="0"/>
              </a:rPr>
              <a:t>Pazarlama</a:t>
            </a:r>
            <a:endParaRPr lang="en-US" sz="2000">
              <a:solidFill>
                <a:srgbClr val="000066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23567" name="Line 15">
            <a:extLst>
              <a:ext uri="{FF2B5EF4-FFF2-40B4-BE49-F238E27FC236}">
                <a16:creationId xmlns:a16="http://schemas.microsoft.com/office/drawing/2014/main" id="{00A1C9C0-A3B2-A244-AAC2-FA952E8AEB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50100" y="4421189"/>
            <a:ext cx="1377950" cy="1017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43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>
            <a:extLst>
              <a:ext uri="{FF2B5EF4-FFF2-40B4-BE49-F238E27FC236}">
                <a16:creationId xmlns:a16="http://schemas.microsoft.com/office/drawing/2014/main" id="{16056CAE-3C21-3D44-904E-DE44A8388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8325" y="277814"/>
            <a:ext cx="86868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tr-TR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Yaratıcı Yaklaşımlar</a:t>
            </a:r>
            <a:endParaRPr lang="en-US" sz="28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79235" name="Rectangle 3">
            <a:extLst>
              <a:ext uri="{FF2B5EF4-FFF2-40B4-BE49-F238E27FC236}">
                <a16:creationId xmlns:a16="http://schemas.microsoft.com/office/drawing/2014/main" id="{A23284AB-CAC7-8749-9AC3-3358B83A9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1196976"/>
            <a:ext cx="5916612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u="sng">
                <a:solidFill>
                  <a:srgbClr val="CC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tr-TR" sz="2800" u="sng">
                <a:solidFill>
                  <a:srgbClr val="CC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Kural</a:t>
            </a:r>
            <a:endParaRPr lang="en-US" sz="2800" u="sng">
              <a:solidFill>
                <a:srgbClr val="CC99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Blip>
                <a:blip r:embed="rId3"/>
              </a:buBlip>
              <a:defRPr/>
            </a:pPr>
            <a:r>
              <a:rPr lang="tr-TR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Tam anlamıyla farklı olmak, biraz farlı olmaktan iyidir.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Blip>
                <a:blip r:embed="rId3"/>
              </a:buBlip>
              <a:defRPr/>
            </a:pP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u="sng">
                <a:solidFill>
                  <a:srgbClr val="CC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tr-TR" sz="2800" u="sng">
                <a:solidFill>
                  <a:srgbClr val="CC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Kural</a:t>
            </a:r>
            <a:endParaRPr lang="en-US" sz="2800" u="sng">
              <a:solidFill>
                <a:srgbClr val="CC99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Blip>
                <a:blip r:embed="rId3"/>
              </a:buBlip>
              <a:defRPr/>
            </a:pPr>
            <a:r>
              <a:rPr lang="tr-TR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Müşteriler sadece ürün almazlar, deneyim alırlar</a:t>
            </a:r>
            <a:endParaRPr lang="en-US" sz="2800">
              <a:solidFill>
                <a:srgbClr val="CC99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Blip>
                <a:blip r:embed="rId3"/>
              </a:buBlip>
              <a:defRPr/>
            </a:pPr>
            <a:endParaRPr lang="en-US" sz="2800">
              <a:solidFill>
                <a:srgbClr val="CC99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u="sng">
                <a:solidFill>
                  <a:srgbClr val="CC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tr-TR" sz="2800" u="sng">
                <a:solidFill>
                  <a:srgbClr val="CC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Kural</a:t>
            </a:r>
            <a:endParaRPr lang="en-US" sz="2800" u="sng">
              <a:solidFill>
                <a:srgbClr val="CC99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Blip>
                <a:blip r:embed="rId3"/>
              </a:buBlip>
              <a:defRPr/>
            </a:pPr>
            <a:r>
              <a:rPr lang="tr-TR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Ürün, müşterilerin ne aldığıdır.</a:t>
            </a:r>
            <a:endParaRPr lang="en-US" sz="2800" i="1">
              <a:solidFill>
                <a:srgbClr val="CC99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4580" name="Picture 4">
            <a:extLst>
              <a:ext uri="{FF2B5EF4-FFF2-40B4-BE49-F238E27FC236}">
                <a16:creationId xmlns:a16="http://schemas.microsoft.com/office/drawing/2014/main" id="{0A3BAD02-04DA-8246-B01D-052EB463F7DB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18488" y="1982789"/>
            <a:ext cx="2449512" cy="36972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1" name="Rectangle 5" descr="White marble">
            <a:extLst>
              <a:ext uri="{FF2B5EF4-FFF2-40B4-BE49-F238E27FC236}">
                <a16:creationId xmlns:a16="http://schemas.microsoft.com/office/drawing/2014/main" id="{3F0B06BE-7F1D-2C48-B28A-BBCFEA563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3539" y="6216650"/>
            <a:ext cx="70770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15000"/>
              </a:spcBef>
            </a:pPr>
            <a:r>
              <a:rPr lang="en-US" altLang="tr-TR" b="1">
                <a:solidFill>
                  <a:schemeClr val="folHlink"/>
                </a:solidFill>
                <a:latin typeface="Monotype Corsiva" panose="03010101010201010101" pitchFamily="66" charset="0"/>
              </a:rPr>
              <a:t>“</a:t>
            </a:r>
            <a:r>
              <a:rPr lang="en-US" altLang="tr-TR">
                <a:solidFill>
                  <a:schemeClr val="folHlink"/>
                </a:solidFill>
                <a:latin typeface="Monotype Corsiva" panose="03010101010201010101" pitchFamily="66" charset="0"/>
              </a:rPr>
              <a:t>Kodak sells film, but they don’t advertise film. They advertise memories.” </a:t>
            </a:r>
            <a:br>
              <a:rPr lang="en-US" altLang="tr-TR">
                <a:solidFill>
                  <a:schemeClr val="folHlink"/>
                </a:solidFill>
                <a:latin typeface="Monotype Corsiva" panose="03010101010201010101" pitchFamily="66" charset="0"/>
              </a:rPr>
            </a:br>
            <a:r>
              <a:rPr lang="en-US" altLang="tr-TR" i="1">
                <a:solidFill>
                  <a:schemeClr val="folHlink"/>
                </a:solidFill>
                <a:latin typeface="Monotype Corsiva" panose="03010101010201010101" pitchFamily="66" charset="0"/>
              </a:rPr>
              <a:t>~ Theodore Levitt ~</a:t>
            </a:r>
          </a:p>
        </p:txBody>
      </p:sp>
    </p:spTree>
    <p:extLst>
      <p:ext uri="{BB962C8B-B14F-4D97-AF65-F5344CB8AC3E}">
        <p14:creationId xmlns:p14="http://schemas.microsoft.com/office/powerpoint/2010/main" val="32618094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7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92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>
            <a:extLst>
              <a:ext uri="{FF2B5EF4-FFF2-40B4-BE49-F238E27FC236}">
                <a16:creationId xmlns:a16="http://schemas.microsoft.com/office/drawing/2014/main" id="{F0B6C17B-6C91-2345-89E4-E4086A0E4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1000" y="381000"/>
            <a:ext cx="693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tr-TR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Yaratıcı Yaklaşımlar</a:t>
            </a:r>
            <a:endParaRPr lang="en-US" sz="28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81283" name="Rectangle 3">
            <a:extLst>
              <a:ext uri="{FF2B5EF4-FFF2-40B4-BE49-F238E27FC236}">
                <a16:creationId xmlns:a16="http://schemas.microsoft.com/office/drawing/2014/main" id="{67EC1413-4745-1840-96F9-8D48D0F96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8900" y="2087564"/>
            <a:ext cx="6769100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50000"/>
              </a:spcBef>
              <a:buClr>
                <a:schemeClr val="hlink"/>
              </a:buClr>
              <a:buBlip>
                <a:blip r:embed="rId3"/>
              </a:buBlip>
              <a:defRPr/>
            </a:pPr>
            <a:endParaRPr lang="en-US" sz="8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50000"/>
              </a:spcBef>
              <a:buClr>
                <a:schemeClr val="hlink"/>
              </a:buClr>
              <a:defRPr/>
            </a:pPr>
            <a:endParaRPr lang="en-US" sz="320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50000"/>
              </a:spcBef>
              <a:buClr>
                <a:schemeClr val="hlink"/>
              </a:buClr>
              <a:buBlip>
                <a:blip r:embed="rId3"/>
              </a:buBlip>
              <a:defRPr/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Farklı ve yeni dağıtım kanalarını kullanın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42950" lvl="1" indent="-285750">
              <a:spcBef>
                <a:spcPct val="50000"/>
              </a:spcBef>
              <a:buFontTx/>
              <a:buChar char="–"/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Jones Soda</a:t>
            </a:r>
          </a:p>
          <a:p>
            <a:pPr marL="342900" indent="-342900">
              <a:spcBef>
                <a:spcPct val="50000"/>
              </a:spcBef>
              <a:buClr>
                <a:schemeClr val="hlink"/>
              </a:buClr>
              <a:defRPr/>
            </a:pP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5604" name="Picture 4">
            <a:extLst>
              <a:ext uri="{FF2B5EF4-FFF2-40B4-BE49-F238E27FC236}">
                <a16:creationId xmlns:a16="http://schemas.microsoft.com/office/drawing/2014/main" id="{57DDDC72-1CB2-CE4B-B3BD-94BAC861B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981076"/>
            <a:ext cx="2205038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4265568"/>
      </p:ext>
    </p:extLst>
  </p:cSld>
  <p:clrMapOvr>
    <a:masterClrMapping/>
  </p:clrMapOvr>
  <p:transition>
    <p:strips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>
            <a:extLst>
              <a:ext uri="{FF2B5EF4-FFF2-40B4-BE49-F238E27FC236}">
                <a16:creationId xmlns:a16="http://schemas.microsoft.com/office/drawing/2014/main" id="{DE7A7872-6248-2747-8BF8-0C6874474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tr-TR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Yaratıcı Yaklaşımlar</a:t>
            </a:r>
            <a:endParaRPr lang="en-US" sz="54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83331" name="Rectangle 3">
            <a:extLst>
              <a:ext uri="{FF2B5EF4-FFF2-40B4-BE49-F238E27FC236}">
                <a16:creationId xmlns:a16="http://schemas.microsoft.com/office/drawing/2014/main" id="{152BE16F-B769-AF49-8AC1-27DB718DF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6989" y="2276475"/>
            <a:ext cx="4575175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30000"/>
              </a:spcBef>
              <a:buClr>
                <a:schemeClr val="hlink"/>
              </a:buClr>
              <a:buBlip>
                <a:blip r:embed="rId3"/>
              </a:buBlip>
              <a:defRPr/>
            </a:pPr>
            <a:r>
              <a:rPr lang="tr-T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Düşük maliyetli reklamlar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42950" lvl="1" indent="-285750">
              <a:spcBef>
                <a:spcPct val="30000"/>
              </a:spcBef>
              <a:buFontTx/>
              <a:buChar char="–"/>
              <a:defRPr/>
            </a:pPr>
            <a:r>
              <a:rPr lang="en-US" sz="280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Buzz</a:t>
            </a:r>
            <a:r>
              <a:rPr lang="tr-TR" sz="280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yaratma</a:t>
            </a:r>
            <a:endParaRPr lang="en-US" sz="2800">
              <a:solidFill>
                <a:srgbClr val="FF99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30000"/>
              </a:spcBef>
              <a:buClr>
                <a:schemeClr val="hlink"/>
              </a:buClr>
              <a:defRPr/>
            </a:pPr>
            <a:endParaRPr lang="en-US" sz="3200">
              <a:solidFill>
                <a:srgbClr val="FF99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30000"/>
              </a:spcBef>
              <a:buClr>
                <a:schemeClr val="hlink"/>
              </a:buClr>
              <a:defRPr/>
            </a:pP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30000"/>
              </a:spcBef>
              <a:buClr>
                <a:schemeClr val="hlink"/>
              </a:buClr>
              <a:defRPr/>
            </a:pP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83332" name="Picture 4">
            <a:extLst>
              <a:ext uri="{FF2B5EF4-FFF2-40B4-BE49-F238E27FC236}">
                <a16:creationId xmlns:a16="http://schemas.microsoft.com/office/drawing/2014/main" id="{DCB7D67B-965F-F74E-BB9C-F7DC1840E2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963" y="1960563"/>
            <a:ext cx="2857500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932977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48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White marble">
            <a:extLst>
              <a:ext uri="{FF2B5EF4-FFF2-40B4-BE49-F238E27FC236}">
                <a16:creationId xmlns:a16="http://schemas.microsoft.com/office/drawing/2014/main" id="{E12B17BE-D8DF-1240-90F7-427200FB4A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714" y="649288"/>
            <a:ext cx="162877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5379" name="Picture 3">
            <a:hlinkClick r:id="rId4"/>
            <a:extLst>
              <a:ext uri="{FF2B5EF4-FFF2-40B4-BE49-F238E27FC236}">
                <a16:creationId xmlns:a16="http://schemas.microsoft.com/office/drawing/2014/main" id="{BE740B3C-A7E6-FD4A-B583-754372C5A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52413"/>
            <a:ext cx="38100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4" descr="White marble">
            <a:extLst>
              <a:ext uri="{FF2B5EF4-FFF2-40B4-BE49-F238E27FC236}">
                <a16:creationId xmlns:a16="http://schemas.microsoft.com/office/drawing/2014/main" id="{BAF5AE44-F437-A440-941C-5043D679E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7326" y="4027489"/>
            <a:ext cx="4130675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5381" name="Rectangle 5">
            <a:extLst>
              <a:ext uri="{FF2B5EF4-FFF2-40B4-BE49-F238E27FC236}">
                <a16:creationId xmlns:a16="http://schemas.microsoft.com/office/drawing/2014/main" id="{86DF891B-05E9-FE4E-AB15-56E2FE07C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1213" y="2166938"/>
            <a:ext cx="4806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2400">
                <a:solidFill>
                  <a:srgbClr val="CC0000"/>
                </a:solidFill>
                <a:latin typeface="Tahoma" pitchFamily="34" charset="0"/>
              </a:rPr>
              <a:t>Have-A-Cow Educational Program</a:t>
            </a:r>
            <a:r>
              <a:rPr lang="en-US" sz="2400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485382" name="Rectangle 6">
            <a:extLst>
              <a:ext uri="{FF2B5EF4-FFF2-40B4-BE49-F238E27FC236}">
                <a16:creationId xmlns:a16="http://schemas.microsoft.com/office/drawing/2014/main" id="{0C25CAF3-2420-AB45-A3CF-4BF977EA6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264" y="4048125"/>
            <a:ext cx="2852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400">
                <a:solidFill>
                  <a:srgbClr val="CC0000"/>
                </a:solidFill>
                <a:latin typeface="Tahoma" pitchFamily="34" charset="0"/>
              </a:rPr>
              <a:t>I'm a Jersey Cow</a:t>
            </a:r>
            <a:r>
              <a:rPr lang="en-US" sz="2400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tr-TR" sz="2400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!</a:t>
            </a:r>
            <a:endParaRPr lang="en-US" sz="2400" b="1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pic>
        <p:nvPicPr>
          <p:cNvPr id="27655" name="Picture 7" descr="Peewee-100W">
            <a:extLst>
              <a:ext uri="{FF2B5EF4-FFF2-40B4-BE49-F238E27FC236}">
                <a16:creationId xmlns:a16="http://schemas.microsoft.com/office/drawing/2014/main" id="{87422700-32B8-B841-B76D-0BD21C75B8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863" y="4529138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931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8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8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>
            <a:extLst>
              <a:ext uri="{FF2B5EF4-FFF2-40B4-BE49-F238E27FC236}">
                <a16:creationId xmlns:a16="http://schemas.microsoft.com/office/drawing/2014/main" id="{29A33D2B-6C17-3742-8707-CF84C48C95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>
                <a:solidFill>
                  <a:schemeClr val="hlink"/>
                </a:solidFill>
                <a:latin typeface="Marking Pen" pitchFamily="2" charset="0"/>
              </a:rPr>
              <a:t>PAZARLAMA KAVRAMI VE PAZARLAMA ANLAYIŞLARI</a:t>
            </a:r>
            <a:endParaRPr lang="en-US" sz="2400">
              <a:solidFill>
                <a:schemeClr val="hlink"/>
              </a:solidFill>
              <a:latin typeface="Marking Pen" pitchFamily="2" charset="0"/>
            </a:endParaRPr>
          </a:p>
        </p:txBody>
      </p:sp>
      <p:sp>
        <p:nvSpPr>
          <p:cNvPr id="488451" name="Rectangle 3">
            <a:extLst>
              <a:ext uri="{FF2B5EF4-FFF2-40B4-BE49-F238E27FC236}">
                <a16:creationId xmlns:a16="http://schemas.microsoft.com/office/drawing/2014/main" id="{0E025AED-B2A5-C44F-9D20-A1BDFE6B51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/>
              <a:t>Modern Pazarlama Anlayışının Unsurları</a:t>
            </a:r>
          </a:p>
          <a:p>
            <a:pPr lvl="1" eaLnBrk="1" hangingPunct="1">
              <a:defRPr/>
            </a:pPr>
            <a:r>
              <a:rPr lang="tr-TR"/>
              <a:t>Alıcıya (Tüketiciye) yönelik olma</a:t>
            </a:r>
          </a:p>
          <a:p>
            <a:pPr lvl="1" eaLnBrk="1" hangingPunct="1">
              <a:defRPr/>
            </a:pPr>
            <a:r>
              <a:rPr lang="tr-TR"/>
              <a:t>Hedef Pazar</a:t>
            </a:r>
          </a:p>
          <a:p>
            <a:pPr lvl="1" eaLnBrk="1" hangingPunct="1">
              <a:defRPr/>
            </a:pPr>
            <a:r>
              <a:rPr lang="tr-TR"/>
              <a:t>Bütünleşik Pazarlama Çabaları</a:t>
            </a:r>
          </a:p>
          <a:p>
            <a:pPr lvl="1" eaLnBrk="1" hangingPunct="1">
              <a:defRPr/>
            </a:pPr>
            <a:r>
              <a:rPr lang="tr-TR"/>
              <a:t>Alıcıyı (Tüketiciyi) tatmin ederek kar sağlama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162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>
            <a:extLst>
              <a:ext uri="{FF2B5EF4-FFF2-40B4-BE49-F238E27FC236}">
                <a16:creationId xmlns:a16="http://schemas.microsoft.com/office/drawing/2014/main" id="{5DCE00B4-D0AA-5F4B-81BF-F2A73EE1FC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>
                <a:solidFill>
                  <a:schemeClr val="hlink"/>
                </a:solidFill>
                <a:latin typeface="Marking Pen" pitchFamily="2" charset="0"/>
              </a:rPr>
              <a:t>PAZARLAMA KAVRAMI VE PAZARLAMA ANLAYIŞLARI</a:t>
            </a:r>
            <a:endParaRPr lang="en-US" sz="2400">
              <a:solidFill>
                <a:schemeClr val="hlink"/>
              </a:solidFill>
              <a:latin typeface="Marking Pen" pitchFamily="2" charset="0"/>
            </a:endParaRPr>
          </a:p>
        </p:txBody>
      </p:sp>
      <p:sp>
        <p:nvSpPr>
          <p:cNvPr id="490499" name="Rectangle 3">
            <a:extLst>
              <a:ext uri="{FF2B5EF4-FFF2-40B4-BE49-F238E27FC236}">
                <a16:creationId xmlns:a16="http://schemas.microsoft.com/office/drawing/2014/main" id="{08DDC3EA-20F9-1F40-91C5-96EFD1E62E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/>
              <a:t>Tatmin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/>
              <a:t>Bir kişinin bir ürünün algıladığı performansını kendi beklentileriyle karşılaştırması sonucu sahip olduğu hoşlanma veya düş kırıklığı duyguları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159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>
            <a:extLst>
              <a:ext uri="{FF2B5EF4-FFF2-40B4-BE49-F238E27FC236}">
                <a16:creationId xmlns:a16="http://schemas.microsoft.com/office/drawing/2014/main" id="{AF1B80DF-4098-3849-A931-61FC27B39E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>
                <a:solidFill>
                  <a:schemeClr val="hlink"/>
                </a:solidFill>
                <a:latin typeface="Marking Pen" pitchFamily="2" charset="0"/>
              </a:rPr>
              <a:t>PAZARLAMA KAVRAMI VE PAZARLAMA ANLAYIŞLARI</a:t>
            </a:r>
            <a:endParaRPr lang="en-US" sz="2400">
              <a:solidFill>
                <a:schemeClr val="hlink"/>
              </a:solidFill>
              <a:latin typeface="Marking Pen" pitchFamily="2" charset="0"/>
            </a:endParaRPr>
          </a:p>
        </p:txBody>
      </p:sp>
      <p:sp>
        <p:nvSpPr>
          <p:cNvPr id="489475" name="Rectangle 3">
            <a:extLst>
              <a:ext uri="{FF2B5EF4-FFF2-40B4-BE49-F238E27FC236}">
                <a16:creationId xmlns:a16="http://schemas.microsoft.com/office/drawing/2014/main" id="{BFF68169-7EA9-1142-B6E7-44EFD227C2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/>
              <a:t>Müşteri Değeri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/>
              <a:t>Rakiplein ürün ve hizmetleri ile kaşılaştırıldığında, müşteri beklentilerini de aşarak, onları mest edecek uygulamalar.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tr-TR"/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/>
              <a:t>Ödenen fiyat ya da bedel karşılığında algılanan yararlar.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15059"/>
      </p:ext>
    </p:extLst>
  </p:cSld>
  <p:clrMapOvr>
    <a:masterClrMapping/>
  </p:clrMapOvr>
</p:sld>
</file>

<file path=ppt/theme/theme1.xml><?xml version="1.0" encoding="utf-8"?>
<a:theme xmlns:a="http://schemas.openxmlformats.org/drawingml/2006/main" name="Rakipler">
  <a:themeElements>
    <a:clrScheme name="Rakipler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Rakipler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kipler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178</Words>
  <Application>Microsoft Macintosh PowerPoint</Application>
  <PresentationFormat>Geniş ekran</PresentationFormat>
  <Paragraphs>50</Paragraphs>
  <Slides>8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8" baseType="lpstr">
      <vt:lpstr>Arial</vt:lpstr>
      <vt:lpstr>Arial Narrow</vt:lpstr>
      <vt:lpstr>Calibri</vt:lpstr>
      <vt:lpstr>Marking Pen</vt:lpstr>
      <vt:lpstr>Monotype Corsiva</vt:lpstr>
      <vt:lpstr>Tahoma</vt:lpstr>
      <vt:lpstr>Times New Roman</vt:lpstr>
      <vt:lpstr>Verdana</vt:lpstr>
      <vt:lpstr>Wingdings</vt:lpstr>
      <vt:lpstr>Rakipler</vt:lpstr>
      <vt:lpstr>PowerPoint Sunusu</vt:lpstr>
      <vt:lpstr>PowerPoint Sunusu</vt:lpstr>
      <vt:lpstr>PowerPoint Sunusu</vt:lpstr>
      <vt:lpstr>PowerPoint Sunusu</vt:lpstr>
      <vt:lpstr>PowerPoint Sunusu</vt:lpstr>
      <vt:lpstr>PAZARLAMA KAVRAMI VE PAZARLAMA ANLAYIŞLARI</vt:lpstr>
      <vt:lpstr>PAZARLAMA KAVRAMI VE PAZARLAMA ANLAYIŞLARI</vt:lpstr>
      <vt:lpstr>PAZARLAMA KAVRAMI VE PAZARLAMA ANLAYIŞLARI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sparrow gulencer</dc:creator>
  <cp:lastModifiedBy>sparrow gulencer</cp:lastModifiedBy>
  <cp:revision>1</cp:revision>
  <dcterms:created xsi:type="dcterms:W3CDTF">2018-04-01T18:58:06Z</dcterms:created>
  <dcterms:modified xsi:type="dcterms:W3CDTF">2018-04-01T18:59:45Z</dcterms:modified>
</cp:coreProperties>
</file>