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8" d="100"/>
          <a:sy n="58" d="100"/>
        </p:scale>
        <p:origin x="1646" y="5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3C44D61-512D-4CC5-8DE9-769EADA9DAFD}"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4235665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44D61-512D-4CC5-8DE9-769EADA9DAFD}"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98919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44D61-512D-4CC5-8DE9-769EADA9DAFD}"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175820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C44D61-512D-4CC5-8DE9-769EADA9DAFD}"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224613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3C44D61-512D-4CC5-8DE9-769EADA9DAFD}"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104862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3C44D61-512D-4CC5-8DE9-769EADA9DAFD}"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25183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3C44D61-512D-4CC5-8DE9-769EADA9DAFD}"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380760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C44D61-512D-4CC5-8DE9-769EADA9DAFD}"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167978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3C44D61-512D-4CC5-8DE9-769EADA9DAFD}"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2167208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C44D61-512D-4CC5-8DE9-769EADA9DAFD}"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390944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C44D61-512D-4CC5-8DE9-769EADA9DAFD}"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2475E5-80F0-4E10-8480-58757020AC92}" type="slidenum">
              <a:rPr lang="tr-TR" smtClean="0"/>
              <a:t>‹#›</a:t>
            </a:fld>
            <a:endParaRPr lang="tr-TR"/>
          </a:p>
        </p:txBody>
      </p:sp>
    </p:spTree>
    <p:extLst>
      <p:ext uri="{BB962C8B-B14F-4D97-AF65-F5344CB8AC3E}">
        <p14:creationId xmlns:p14="http://schemas.microsoft.com/office/powerpoint/2010/main" val="1667780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44D61-512D-4CC5-8DE9-769EADA9DAFD}"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475E5-80F0-4E10-8480-58757020AC92}" type="slidenum">
              <a:rPr lang="tr-TR" smtClean="0"/>
              <a:t>‹#›</a:t>
            </a:fld>
            <a:endParaRPr lang="tr-TR"/>
          </a:p>
        </p:txBody>
      </p:sp>
    </p:spTree>
    <p:extLst>
      <p:ext uri="{BB962C8B-B14F-4D97-AF65-F5344CB8AC3E}">
        <p14:creationId xmlns:p14="http://schemas.microsoft.com/office/powerpoint/2010/main" val="1654042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BEDEN EĞİTİMİ VE VÜCUT GELİŞTİRME DERSİ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6176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0722" y="2675731"/>
            <a:ext cx="10515600" cy="1325563"/>
          </a:xfrm>
        </p:spPr>
        <p:txBody>
          <a:bodyPr/>
          <a:lstStyle/>
          <a:p>
            <a:pPr algn="ctr"/>
            <a:r>
              <a:rPr lang="tr-TR" dirty="0" smtClean="0">
                <a:solidFill>
                  <a:srgbClr val="FF0000"/>
                </a:solidFill>
              </a:rPr>
              <a:t>KOL EGZERSİZLERİ</a:t>
            </a:r>
            <a:endParaRPr lang="tr-TR" dirty="0">
              <a:solidFill>
                <a:srgbClr val="FF0000"/>
              </a:solidFill>
            </a:endParaRP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715507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2950" t="14181" r="42158" b="68144"/>
          <a:stretch/>
        </p:blipFill>
        <p:spPr bwMode="auto">
          <a:xfrm>
            <a:off x="485775" y="1018381"/>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2950" t="32064" r="43920" b="45882"/>
          <a:stretch/>
        </p:blipFill>
        <p:spPr bwMode="auto">
          <a:xfrm>
            <a:off x="6111477" y="818356"/>
            <a:ext cx="2389586" cy="5538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09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2950" t="14181" r="42158" b="68144"/>
          <a:stretch/>
        </p:blipFill>
        <p:spPr bwMode="auto">
          <a:xfrm>
            <a:off x="485775" y="1018381"/>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3009" t="53687" r="43862" b="24259"/>
          <a:stretch/>
        </p:blipFill>
        <p:spPr bwMode="auto">
          <a:xfrm>
            <a:off x="6111477" y="818356"/>
            <a:ext cx="2389586" cy="5538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25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2950" t="14181" r="42158" b="68144"/>
          <a:stretch/>
        </p:blipFill>
        <p:spPr bwMode="auto">
          <a:xfrm>
            <a:off x="485775" y="1018381"/>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43333" t="75416" r="43538" b="2530"/>
          <a:stretch/>
        </p:blipFill>
        <p:spPr bwMode="auto">
          <a:xfrm>
            <a:off x="6111477" y="818356"/>
            <a:ext cx="2389586" cy="5538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64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27291" y="2196685"/>
            <a:ext cx="10515600" cy="4351338"/>
          </a:xfrm>
        </p:spPr>
        <p:txBody>
          <a:bodyPr/>
          <a:lstStyle/>
          <a:p>
            <a:endParaRPr lang="tr-TR"/>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834" t="14781" r="28377" b="68390"/>
          <a:stretch/>
        </p:blipFill>
        <p:spPr bwMode="auto">
          <a:xfrm>
            <a:off x="637816" y="989530"/>
            <a:ext cx="3167498" cy="49739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833" t="32256" r="28678" b="46272"/>
          <a:stretch/>
        </p:blipFill>
        <p:spPr bwMode="auto">
          <a:xfrm>
            <a:off x="6620484" y="885101"/>
            <a:ext cx="2669290" cy="545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667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27291" y="2196685"/>
            <a:ext cx="10515600" cy="4351338"/>
          </a:xfrm>
        </p:spPr>
        <p:txBody>
          <a:bodyPr/>
          <a:lstStyle/>
          <a:p>
            <a:endParaRPr lang="tr-TR"/>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834" t="14781" r="28377" b="68390"/>
          <a:stretch/>
        </p:blipFill>
        <p:spPr bwMode="auto">
          <a:xfrm>
            <a:off x="637816" y="989530"/>
            <a:ext cx="3167498" cy="49739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689" t="54045" r="28822" b="24483"/>
          <a:stretch/>
        </p:blipFill>
        <p:spPr bwMode="auto">
          <a:xfrm>
            <a:off x="6620484" y="885101"/>
            <a:ext cx="2669290" cy="545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76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27291" y="2196685"/>
            <a:ext cx="10515600" cy="4351338"/>
          </a:xfrm>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834" t="14781" r="28377" b="68390"/>
          <a:stretch/>
        </p:blipFill>
        <p:spPr bwMode="auto">
          <a:xfrm>
            <a:off x="637816" y="989530"/>
            <a:ext cx="3167498" cy="49739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56905" t="75834" r="28606" b="2694"/>
          <a:stretch/>
        </p:blipFill>
        <p:spPr bwMode="auto">
          <a:xfrm>
            <a:off x="6620484" y="885101"/>
            <a:ext cx="2669290" cy="545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3266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Words>
  <Application>Microsoft Office PowerPoint</Application>
  <PresentationFormat>Geniş ekran</PresentationFormat>
  <Paragraphs>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VÜCUT GELİŞTİRME DERSİ</vt:lpstr>
      <vt:lpstr>KOL EGZERSİZLERİ</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VÜCUT GELİŞTİRME DERSİ</dc:title>
  <dc:creator>HP</dc:creator>
  <cp:lastModifiedBy>HP</cp:lastModifiedBy>
  <cp:revision>1</cp:revision>
  <dcterms:created xsi:type="dcterms:W3CDTF">2020-05-10T21:58:07Z</dcterms:created>
  <dcterms:modified xsi:type="dcterms:W3CDTF">2020-05-10T21:58:25Z</dcterms:modified>
</cp:coreProperties>
</file>