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787615-ED05-4B93-8DBB-BE196641E7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1508E7D-92CF-4FE6-9659-FDFF9C2E7D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195B59-C622-45AC-9321-64BBDBC7F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940D9D-D0E9-452C-A5DD-B2633730D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F75A142-D3F8-4381-98C5-E7AE4B554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715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B3B165-7E85-4B72-9020-A17ADF939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E16B056-9BDF-4735-B26F-9F876BF913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20CA585-E245-424F-AC9D-B3A29ED10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4AE9E2-B1D6-40EC-B7B7-834A905D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B80938-B2A2-4AD1-B071-C6DE0002A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03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E5CD6BB-CC22-4F36-8F74-30E45D08EE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DEF99F5-552D-430E-A649-781D08B1E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10BEB6-7AFD-4210-A788-23AAD51F0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60355C6-C448-4AD8-A77E-622C8D5E0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BA4371-AC93-418C-B8D5-17F9CDFAF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782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71CBBA-21DC-477B-BBC4-9FD946006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268524-EAF9-4C51-95BF-B51BEBE68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A8375E-3C06-4152-A9FC-C62ED9B75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4C07C6-2B00-4F4F-AE16-2031FFA0A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ACBDD4-CD75-49B9-B27A-DFCFD97E2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232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9A82F4-2DD2-4DEC-BA52-E59B51129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52011DE-1B8B-40B1-AD1F-3ED401FC7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A329E52-EBA4-44F4-8D13-2048C9BA6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157C39-0FC4-4626-A591-679424970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D85E76-430A-4439-934C-29DC5DD86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1960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98DD05-235B-4B1B-B60F-BA06B7CCC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54E046-ABBA-4A8F-A23C-DE778E2240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588ADE9-8782-498A-8D7E-8C6393F83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888C197-81D4-4DE8-B0D4-95AE9E266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8798813-7C11-46EE-BBC1-E2D4AED77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52A9707-075D-44DE-9F63-91295C63E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20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233473-23E4-46D8-A2BA-A98A64BFA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845B0B6-1D15-43CC-91AA-A267E1950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D550153-4B20-4BD4-83D9-865827FAFD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F53D255-AF31-40CE-B79D-A218A983F5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71DC54C-E3ED-46DD-8A17-6E6F1000F3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5BB6FCA-F73A-43D8-A2A5-CC6632AE6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64B0AFC-3C9D-44B7-86E9-3CE2FB2B4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F76F8D0-538F-4334-85FE-706F8C5CC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222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B54501-EE42-42CE-8EFB-579715F5E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DAD0F83-0147-4443-B13F-EA9AE7E26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A87D269-9FCD-4922-9095-FB153A050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6C0FB7-70B8-4D6C-9207-1DB79C9F5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276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C182F61-6501-4F06-A0FE-AB20D656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75AB227-7B7A-4692-9703-624C02E0F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06E84B5-7B18-414D-8BF7-BEB605CCA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08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6C6B88-021D-49EF-92BF-D7F5B7C8D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AC2450-3086-4B5C-B7E8-B6D5778D0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8C1811D-9CB4-4CE5-B012-803EC3DC8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17CB62-7A96-4A44-8095-3081581BC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44EC0D1-BD90-44FF-A04C-57F0CC46C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708837A-7B97-4DAB-86B8-57C6155F0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36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667B81-FC03-4B61-A1C1-99B56B807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B0F4B80-91EE-4A90-B365-77F5B7247C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0250671-A7BD-42E0-8A26-C730AC9EE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20BD7EA-7C07-4CE6-AC57-B1C0EA039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9CD24A0-86F6-462C-B2DA-C5C70C8F1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83AECC7-2EE6-4029-BC14-821905B42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489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2902044-271B-4A10-80C5-7D09C181F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245DB69-A855-4FB8-905E-3AB2D56FA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152310-55C4-4F31-A2C5-D4E30DD9D4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5CEEC-D002-4F19-835D-CCCA89EF4CFF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9C7DCD2-DD0B-45C5-8A46-1D6EA3D06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73774AE-D218-45F7-BCA6-434D93949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BFFC9-9C3D-4A18-BE9B-B55D47FA3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717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130907-690B-4B12-A600-8547BBC623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Emir Cümlesi</a:t>
            </a:r>
            <a:br>
              <a:rPr lang="tr-TR" sz="2400" dirty="0"/>
            </a:br>
            <a:br>
              <a:rPr lang="tr-TR" sz="2400" dirty="0"/>
            </a:br>
            <a:r>
              <a:rPr lang="tr-TR" sz="2400" dirty="0">
                <a:solidFill>
                  <a:schemeClr val="tx1"/>
                </a:solidFill>
              </a:rPr>
              <a:t>10.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22CE3D7-7387-40BE-BE65-8F65FA909F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8595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3AC5C1F1-C9E5-4E21-A783-C866AA965B34}"/>
              </a:ext>
            </a:extLst>
          </p:cNvPr>
          <p:cNvSpPr/>
          <p:nvPr/>
        </p:nvSpPr>
        <p:spPr>
          <a:xfrm>
            <a:off x="2258291" y="526473"/>
            <a:ext cx="6885709" cy="4540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Emir cümleleri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तुम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ve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kişi zamirleri için kullanılır.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fiilin kök hali kullanılır.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बोल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Konuş.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kök halindeki fiile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ओ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(o) eklenmesiyle yapılır.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बोलो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Konuşun.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 kök halindeki fiile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इए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eklenmesiyle yapılır.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बोलिए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Lütfen konuşun.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708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2AB60F4-8BE1-49D3-B27C-E66CFFF31EE4}"/>
              </a:ext>
            </a:extLst>
          </p:cNvPr>
          <p:cNvSpPr/>
          <p:nvPr/>
        </p:nvSpPr>
        <p:spPr>
          <a:xfrm>
            <a:off x="2050473" y="387927"/>
            <a:ext cx="9809018" cy="3708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i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 kurala uymayan fiiller 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देना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vermek	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दे 		तुम  दो 	आप दीजिए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i="1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āp</a:t>
            </a:r>
            <a:r>
              <a:rPr lang="tr-TR" sz="2400" i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लेना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i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almak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	तू ले 		तुम लो 	आप लीजिए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पीना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içmek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पी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	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पीओ 	आप पीजिए 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करना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yapmak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तू कर 		तुम करो 	आप कीजिए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983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D34C8BD-422D-46A0-8F17-113C4FDE8A00}"/>
              </a:ext>
            </a:extLst>
          </p:cNvPr>
          <p:cNvSpPr/>
          <p:nvPr/>
        </p:nvSpPr>
        <p:spPr>
          <a:xfrm>
            <a:off x="3048000" y="1479588"/>
            <a:ext cx="6096000" cy="410247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Emir cümlesini olumsuz yapmak için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मत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ya da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न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kullanılır.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मत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genellikle resmi olmayan cümlelerde kullanılır.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आप वहाँ न बैठिए|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Siz buraya oturmayın.</a:t>
            </a:r>
            <a:endParaRPr lang="hi-IN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तुम वहाँ मत बैठो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Siz buraya oturmayın.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771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ECB5155-B7E2-496D-BEF9-3494A12AC937}"/>
              </a:ext>
            </a:extLst>
          </p:cNvPr>
          <p:cNvSpPr/>
          <p:nvPr/>
        </p:nvSpPr>
        <p:spPr>
          <a:xfrm>
            <a:off x="5589130" y="1152298"/>
            <a:ext cx="2404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Örnek Cümleler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14B94D5-362E-4D6B-9458-22975556BB04}"/>
              </a:ext>
            </a:extLst>
          </p:cNvPr>
          <p:cNvSpPr/>
          <p:nvPr/>
        </p:nvSpPr>
        <p:spPr>
          <a:xfrm>
            <a:off x="1894020" y="2025134"/>
            <a:ext cx="2988319" cy="28155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आप बाज़ार जाइए |</a:t>
            </a: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तुम यहाँ नाटक देखो |</a:t>
            </a: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तुम दिल्ली जाओ |</a:t>
            </a: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आप गाना सुनाइए |</a:t>
            </a: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तुम नीचे बैठो |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485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5DFC0EC-6763-425C-9C7C-2CBF8C54A63E}"/>
              </a:ext>
            </a:extLst>
          </p:cNvPr>
          <p:cNvSpPr/>
          <p:nvPr/>
        </p:nvSpPr>
        <p:spPr>
          <a:xfrm>
            <a:off x="1519947" y="681243"/>
            <a:ext cx="15199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Kelimeler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DF0A4CB-E4CE-46E8-877C-F5B5540EB220}"/>
              </a:ext>
            </a:extLst>
          </p:cNvPr>
          <p:cNvSpPr/>
          <p:nvPr/>
        </p:nvSpPr>
        <p:spPr>
          <a:xfrm>
            <a:off x="1519947" y="1498661"/>
            <a:ext cx="2568011" cy="33701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i-IN" sz="2400" dirty="0"/>
              <a:t>चीज़</a:t>
            </a:r>
            <a:r>
              <a:rPr lang="hi-IN" sz="2400" dirty="0">
                <a:latin typeface="Comic Sans MS" panose="030F0702030302020204" pitchFamily="66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</a:rPr>
              <a:t>: şey</a:t>
            </a:r>
            <a:endParaRPr lang="hi-IN" sz="2400" dirty="0"/>
          </a:p>
          <a:p>
            <a:pPr>
              <a:lnSpc>
                <a:spcPct val="150000"/>
              </a:lnSpc>
            </a:pPr>
            <a:r>
              <a:rPr lang="hi-IN" sz="2400" dirty="0"/>
              <a:t>बाज़ार</a:t>
            </a:r>
            <a:r>
              <a:rPr lang="tr-TR" sz="2400" dirty="0"/>
              <a:t> : (is.e.) pazar</a:t>
            </a:r>
            <a:endParaRPr lang="hi-IN" sz="2400" dirty="0"/>
          </a:p>
          <a:p>
            <a:pPr>
              <a:lnSpc>
                <a:spcPct val="150000"/>
              </a:lnSpc>
            </a:pPr>
            <a:r>
              <a:rPr lang="hi-IN" sz="2400" dirty="0"/>
              <a:t>देखना </a:t>
            </a:r>
            <a:r>
              <a:rPr lang="tr-TR" sz="2400" dirty="0"/>
              <a:t>: bakmak</a:t>
            </a:r>
            <a:endParaRPr lang="hi-IN" sz="2400" dirty="0"/>
          </a:p>
          <a:p>
            <a:pPr>
              <a:lnSpc>
                <a:spcPct val="150000"/>
              </a:lnSpc>
            </a:pPr>
            <a:r>
              <a:rPr lang="hi-IN" sz="2400" dirty="0"/>
              <a:t>सुनना </a:t>
            </a:r>
            <a:r>
              <a:rPr lang="tr-TR" sz="2400" dirty="0"/>
              <a:t>: işitmek</a:t>
            </a:r>
            <a:endParaRPr lang="hi-IN" sz="2400" dirty="0"/>
          </a:p>
          <a:p>
            <a:pPr>
              <a:lnSpc>
                <a:spcPct val="150000"/>
              </a:lnSpc>
            </a:pPr>
            <a:r>
              <a:rPr lang="hi-IN" sz="2400" dirty="0"/>
              <a:t>हाथी </a:t>
            </a:r>
            <a:r>
              <a:rPr lang="tr-TR" sz="2400" dirty="0"/>
              <a:t>: (is.e.) fil</a:t>
            </a:r>
            <a:endParaRPr lang="hi-IN" sz="2400" dirty="0"/>
          </a:p>
          <a:p>
            <a:pPr>
              <a:lnSpc>
                <a:spcPct val="150000"/>
              </a:lnSpc>
            </a:pPr>
            <a:r>
              <a:rPr lang="hi-IN" sz="2400" dirty="0"/>
              <a:t>खाना</a:t>
            </a:r>
            <a:r>
              <a:rPr lang="tr-TR" sz="2400" dirty="0"/>
              <a:t>: (is.e.) yemek</a:t>
            </a:r>
          </a:p>
        </p:txBody>
      </p:sp>
    </p:spTree>
    <p:extLst>
      <p:ext uri="{BB962C8B-B14F-4D97-AF65-F5344CB8AC3E}">
        <p14:creationId xmlns:p14="http://schemas.microsoft.com/office/powerpoint/2010/main" val="2116640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238</Words>
  <Application>Microsoft Office PowerPoint</Application>
  <PresentationFormat>Geniş ekran</PresentationFormat>
  <Paragraphs>38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Times New Roman</vt:lpstr>
      <vt:lpstr>Office Teması</vt:lpstr>
      <vt:lpstr>HİN 137 Temel Hintçe  Emir Cümlesi  10.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Emir Cümlesi  10. Hafta</dc:title>
  <dc:creator>Casper</dc:creator>
  <cp:lastModifiedBy>Casper</cp:lastModifiedBy>
  <cp:revision>3</cp:revision>
  <dcterms:created xsi:type="dcterms:W3CDTF">2020-05-10T13:37:58Z</dcterms:created>
  <dcterms:modified xsi:type="dcterms:W3CDTF">2020-05-10T14:34:56Z</dcterms:modified>
</cp:coreProperties>
</file>