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6" r:id="rId5"/>
    <p:sldId id="1087" r:id="rId6"/>
    <p:sldId id="1088" r:id="rId7"/>
    <p:sldId id="1089" r:id="rId8"/>
    <p:sldId id="1090" r:id="rId9"/>
    <p:sldId id="1092" r:id="rId10"/>
    <p:sldId id="109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66B"/>
    <a:srgbClr val="471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1" autoAdjust="0"/>
    <p:restoredTop sz="91471" autoAdjust="0"/>
  </p:normalViewPr>
  <p:slideViewPr>
    <p:cSldViewPr snapToGrid="0">
      <p:cViewPr varScale="1">
        <p:scale>
          <a:sx n="57" d="100"/>
          <a:sy n="57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73FB90-64DE-4B75-B855-135309A4CFCF}" type="datetimeFigureOut">
              <a:rPr lang="tr-TR" smtClean="0"/>
              <a:pPr/>
              <a:t>27.02.2020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12FDED-92D7-4F80-971C-3AA7E1DF94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66780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YER SEÇİMİ VE YERLEŞİLEBİLİRLİK 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 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Recep KILIÇ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04056" y="659492"/>
            <a:ext cx="4896544" cy="764481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Jeoteknik Çalışmalar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04056" y="1196082"/>
            <a:ext cx="8244408" cy="460918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Araştırma Çukurları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Sondajlar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Arazi Deneyleri (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spt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cpt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,plaka yükleme,kanatlı kesici,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inklometre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Jeofizik çalışmalar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Laboratuar deneyleri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Tüm bu çalışmalardan elde edilen veriler ve hesaplamalarla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zemin ve kaya türlerinin jeoteknik özellikleri incelenir.</a:t>
            </a:r>
          </a:p>
        </p:txBody>
      </p:sp>
    </p:spTree>
    <p:extLst>
      <p:ext uri="{BB962C8B-B14F-4D97-AF65-F5344CB8AC3E}">
        <p14:creationId xmlns:p14="http://schemas.microsoft.com/office/powerpoint/2010/main" val="3047494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18864" y="692151"/>
            <a:ext cx="8229600" cy="57661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Yerleşime Uygunluk Değerlendirmesi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42938" y="1484785"/>
            <a:ext cx="7169422" cy="266429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Yerleşime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alanlar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(U.A)</a:t>
            </a: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alanlar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(Ö.A.)</a:t>
            </a: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Ayrıntılı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etüd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gerektiren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alanlar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(AJE)</a:t>
            </a: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Yerleşime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olmayan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alanlar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(U.O.A)</a:t>
            </a: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81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0384" y="584684"/>
            <a:ext cx="6120680" cy="50405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Yerleşime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Uygun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Alanlar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341438"/>
            <a:ext cx="8820150" cy="36717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Deprem Koşulları hariç d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oğal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afetlerden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etkilenmeyen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morfolojik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jeolojik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özellikleri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açısından  yerleşime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nitelikli</a:t>
            </a:r>
            <a:r>
              <a:rPr kumimoji="0" lang="en-GB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alanlardır.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Bu alanlar rapor eki haritalara,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    Zemin Ortamlar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ise   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 Alanlar 1 (UA-1)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tr-TR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Kaya Ortamlar   </a:t>
            </a:r>
            <a:r>
              <a:rPr lang="tr-T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ise   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 Alanlar 2 (UA-2)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simgesi ile işlenirler.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826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9776" y="596702"/>
            <a:ext cx="4320480" cy="54801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Önlemli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Alanlar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2656" y="1144712"/>
            <a:ext cx="8892480" cy="494858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Doğal afet tehlikeleri ve zeminin </a:t>
            </a:r>
            <a:r>
              <a:rPr kumimoji="0" lang="tr-TR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tr-T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özellikleri nedeniyle yapılaşma öncesi ve/veya esnasında önlem alınması koşuluyla planlama ve yapılaşmaya gidilecek alanlar.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Bu alanlar rapor eki haritalarda;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1(ÖA-1)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Deprem Tehlikesi Açısından Önlemli Alanlar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2(ÖA-2)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Kütle Hareketleri Tehlikeleri ve Yüksek Eğim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3(ÖA-3)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 Baskını Açısından Önlem Alınabilecek Alanlar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4(ÖA-4)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Çığ </a:t>
            </a:r>
            <a:r>
              <a:rPr kumimoji="0" lang="tr-T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Düsmesi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Açısından Önlem Alınabilecek Alanlar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5(ÖA-5)</a:t>
            </a: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Mühendislik Problemleri Açısından (şişme, oturma,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taşıma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			        gücü vb.) Önlem Alınabilecek Alanlar</a:t>
            </a:r>
            <a:endParaRPr kumimoji="0" lang="tr-TR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Önlemli Alan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(ÖA-6)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Diğer Tehlikeler Açısından (Karstlaşma, tıbbi jeoloji vb.)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			         açısından önlem alınacak alanlar</a:t>
            </a:r>
            <a:endParaRPr kumimoji="0" lang="tr-T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			        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Simgeleri ile gösterilmektedir.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410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34080" y="445517"/>
            <a:ext cx="7200800" cy="1214437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Ayrıntılı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Jeoteknik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Etüd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Gerektiren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Alanlar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9511" y="1335369"/>
            <a:ext cx="8713787" cy="4321175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spcBef>
                <a:spcPct val="20000"/>
              </a:spcBef>
            </a:pP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Çalışma yönteminden kaynaklanan veri eksikliği</a:t>
            </a:r>
            <a:r>
              <a:rPr kumimoji="0" lang="tr-T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veya mevcut ve potansiyel </a:t>
            </a:r>
            <a:r>
              <a:rPr kumimoji="0" lang="tr-TR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jeoteknik</a:t>
            </a:r>
            <a:r>
              <a:rPr kumimoji="0" lang="tr-T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problemler sebebiyle 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uzmanlık gerektiren çalışmalar gerektirmesi nedeniyle  hakkında tam ve güvenilir sonuca ulaşılamayan alanlardır</a:t>
            </a:r>
            <a:r>
              <a:rPr lang="tr-TR" sz="2400" dirty="0" smtClean="0"/>
              <a:t>. </a:t>
            </a:r>
            <a:endParaRPr lang="tr-TR" sz="2400" dirty="0" smtClean="0"/>
          </a:p>
          <a:p>
            <a:pPr lvl="0">
              <a:lnSpc>
                <a:spcPct val="150000"/>
              </a:lnSpc>
              <a:spcBef>
                <a:spcPct val="20000"/>
              </a:spcBef>
            </a:pPr>
            <a:r>
              <a:rPr lang="tr-TR" sz="2400" dirty="0" smtClean="0"/>
              <a:t>Bu </a:t>
            </a:r>
            <a:r>
              <a:rPr lang="tr-TR" sz="2400" dirty="0" smtClean="0"/>
              <a:t>alanlar, daha 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sonra yapılacak  ayrıntılı jeoteknik etüt çalışmalarıyla planlamaya gidilecek alanlardır. </a:t>
            </a:r>
            <a:endParaRPr kumimoji="0" lang="en-GB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47721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34080" y="445517"/>
            <a:ext cx="7200800" cy="1214437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Ayrıntılı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Jeoteknik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Etüd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Gerektiren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Alanlar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9511" y="1335369"/>
            <a:ext cx="8713787" cy="4321175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spcBef>
                <a:spcPct val="20000"/>
              </a:spcBef>
            </a:pP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Rapor 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eki haritalarda;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Ayrıntılı </a:t>
            </a:r>
            <a:r>
              <a:rPr kumimoji="0" lang="tr-TR" sz="24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Jeoteknik</a:t>
            </a: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Etüt Gerektiren Alanlar (AJE)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simgesi ile gösterilir.</a:t>
            </a:r>
            <a:endParaRPr kumimoji="0" lang="en-GB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10814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17714" y="465085"/>
            <a:ext cx="5429250" cy="6206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Yerleşime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Uygun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Olmayan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Alanlar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1520" y="1628800"/>
            <a:ext cx="8642350" cy="244886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Doğal afet tehlikeleri ve </a:t>
            </a:r>
            <a:r>
              <a:rPr kumimoji="0" lang="tr-TR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problemler  nedeniyle teknik ve ekonomik olarak önlem alınması mümkün olmayan alanlardır.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Bu alanlarda planlamaya ve yapılaşmaya izin verilmez.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Bu alanlar rapor eki haritalarda  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Uygun Olmayan Alanlar (UOA)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Simgesi ile gösterilir.</a:t>
            </a:r>
            <a:endParaRPr kumimoji="0" lang="en-GB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24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12500</TotalTime>
  <Words>265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ekonomi</vt:lpstr>
      <vt:lpstr>1_Rics</vt:lpstr>
      <vt:lpstr>h.t.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sibel</cp:lastModifiedBy>
  <cp:revision>816</cp:revision>
  <cp:lastPrinted>2016-10-24T07:53:35Z</cp:lastPrinted>
  <dcterms:created xsi:type="dcterms:W3CDTF">2016-09-18T09:35:24Z</dcterms:created>
  <dcterms:modified xsi:type="dcterms:W3CDTF">2020-02-27T07:01:18Z</dcterms:modified>
</cp:coreProperties>
</file>