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203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94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437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178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28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0676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26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20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120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13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63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58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351273"/>
            <a:ext cx="11085689" cy="6155453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9127" y="1029933"/>
            <a:ext cx="8678873" cy="3993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417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111" y="339984"/>
            <a:ext cx="10972800" cy="6155453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9032" y="1857021"/>
            <a:ext cx="7000346" cy="238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90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1" y="272251"/>
            <a:ext cx="11085689" cy="6155453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3049" y="1182333"/>
            <a:ext cx="7621364" cy="3378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81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111" y="464162"/>
            <a:ext cx="11085689" cy="6155453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6268" y="1407053"/>
            <a:ext cx="7495999" cy="4269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791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0</Words>
  <Application>Microsoft Office PowerPoint</Application>
  <PresentationFormat>Geniş ekran</PresentationFormat>
  <Paragraphs>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Erdem Direkler</dc:creator>
  <cp:lastModifiedBy>Erdem Direkler</cp:lastModifiedBy>
  <cp:revision>10</cp:revision>
  <dcterms:created xsi:type="dcterms:W3CDTF">2020-05-16T23:30:02Z</dcterms:created>
  <dcterms:modified xsi:type="dcterms:W3CDTF">2020-05-17T00:29:21Z</dcterms:modified>
</cp:coreProperties>
</file>