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127" y="1029933"/>
            <a:ext cx="8678873" cy="39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97280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032" y="1857021"/>
            <a:ext cx="7000346" cy="23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72251"/>
            <a:ext cx="1108568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049" y="1182333"/>
            <a:ext cx="7621364" cy="337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464162"/>
            <a:ext cx="1108568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268" y="1407053"/>
            <a:ext cx="7495999" cy="426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10</cp:revision>
  <dcterms:created xsi:type="dcterms:W3CDTF">2020-05-16T23:30:02Z</dcterms:created>
  <dcterms:modified xsi:type="dcterms:W3CDTF">2020-05-17T00:29:21Z</dcterms:modified>
</cp:coreProperties>
</file>