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214" autoAdjust="0"/>
    <p:restoredTop sz="94660"/>
  </p:normalViewPr>
  <p:slideViewPr>
    <p:cSldViewPr>
      <p:cViewPr varScale="1">
        <p:scale>
          <a:sx n="108" d="100"/>
          <a:sy n="108" d="100"/>
        </p:scale>
        <p:origin x="1302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11.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Kalidasa'nın</a:t>
            </a:r>
            <a:r>
              <a:rPr lang="tr-TR" sz="270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Eserler: </a:t>
            </a: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Malavikaagnimitra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I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</a:t>
            </a:r>
            <a:r>
              <a:rPr lang="tr-TR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Edebiyataları</a:t>
            </a: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Malavika</a:t>
            </a:r>
            <a:r>
              <a:rPr lang="tr-TR" dirty="0"/>
              <a:t> şarkı eşliğinde dansını bitirip gitmek üzereyken </a:t>
            </a:r>
            <a:r>
              <a:rPr lang="tr-TR" dirty="0" err="1"/>
              <a:t>Vidushaka</a:t>
            </a:r>
            <a:r>
              <a:rPr lang="tr-TR" dirty="0"/>
              <a:t> </a:t>
            </a:r>
            <a:r>
              <a:rPr lang="tr-TR" dirty="0" err="1"/>
              <a:t>Malavika’nın</a:t>
            </a:r>
            <a:r>
              <a:rPr lang="tr-TR" dirty="0"/>
              <a:t> dansında bazı hatalar olduğunu söyleyerek </a:t>
            </a:r>
            <a:r>
              <a:rPr lang="tr-TR" dirty="0" err="1"/>
              <a:t>Malavika’nın</a:t>
            </a:r>
            <a:r>
              <a:rPr lang="tr-TR" dirty="0"/>
              <a:t> gitmesini </a:t>
            </a:r>
            <a:r>
              <a:rPr lang="tr-TR" dirty="0" err="1"/>
              <a:t>engeller.Vidushaka’nın</a:t>
            </a:r>
            <a:r>
              <a:rPr lang="tr-TR" dirty="0"/>
              <a:t> bu davranışı üzerine orada bulunan diğerleri </a:t>
            </a:r>
            <a:r>
              <a:rPr lang="tr-TR" dirty="0" err="1"/>
              <a:t>Malavika’nın</a:t>
            </a:r>
            <a:r>
              <a:rPr lang="tr-TR" dirty="0"/>
              <a:t> dansının hatasız olduğunu söylerler.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b="1" i="1" dirty="0" err="1"/>
              <a:t>Malavikaagnimitra</a:t>
            </a:r>
            <a:r>
              <a:rPr lang="tr-TR" b="1" i="1" dirty="0"/>
              <a:t>: </a:t>
            </a:r>
            <a:endParaRPr lang="tr-TR" dirty="0"/>
          </a:p>
          <a:p>
            <a:pPr algn="ctr"/>
            <a:r>
              <a:rPr lang="tr-TR" dirty="0" err="1"/>
              <a:t>Malavikagnimitra’nın</a:t>
            </a:r>
            <a:r>
              <a:rPr lang="tr-TR" dirty="0"/>
              <a:t> I. perdesinde Giriş bölümü bittikten sonra dramın konusunu oluşturacak olaylar zinciri şekillenmeye başlar. Ana Kraliçe </a:t>
            </a:r>
            <a:r>
              <a:rPr lang="tr-TR" dirty="0" err="1"/>
              <a:t>Dharini</a:t>
            </a:r>
            <a:r>
              <a:rPr lang="tr-TR" dirty="0"/>
              <a:t>, hizmetçisi olan </a:t>
            </a:r>
            <a:r>
              <a:rPr lang="tr-TR" dirty="0" err="1"/>
              <a:t>Malavika’yı</a:t>
            </a:r>
            <a:r>
              <a:rPr lang="tr-TR" dirty="0"/>
              <a:t> dans ustası </a:t>
            </a:r>
            <a:r>
              <a:rPr lang="tr-TR" dirty="0" err="1"/>
              <a:t>Ganadasa’nın</a:t>
            </a:r>
            <a:r>
              <a:rPr lang="tr-TR" dirty="0"/>
              <a:t> yanına </a:t>
            </a:r>
            <a:r>
              <a:rPr lang="tr-TR" dirty="0" err="1"/>
              <a:t>çalita</a:t>
            </a:r>
            <a:r>
              <a:rPr lang="tr-TR" dirty="0"/>
              <a:t> adlı dansı öğrenmesi için yollar.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Malavika’nın</a:t>
            </a:r>
            <a:r>
              <a:rPr lang="tr-TR" dirty="0"/>
              <a:t> dans konusunda ne kadar ilerleme kaydettiğini öğrenmek için de hizmetçisi </a:t>
            </a:r>
            <a:r>
              <a:rPr lang="tr-TR" dirty="0" err="1"/>
              <a:t>Bakulavalika’yı</a:t>
            </a:r>
            <a:r>
              <a:rPr lang="tr-TR" dirty="0"/>
              <a:t> dans evine gönderir. Yolda </a:t>
            </a:r>
            <a:r>
              <a:rPr lang="tr-TR" dirty="0" err="1"/>
              <a:t>Bakulavalika</a:t>
            </a:r>
            <a:r>
              <a:rPr lang="tr-TR" dirty="0"/>
              <a:t> kraliçenin kuyumcudan aldığı </a:t>
            </a:r>
            <a:r>
              <a:rPr lang="tr-TR" dirty="0" err="1"/>
              <a:t>yılanbaşlı</a:t>
            </a:r>
            <a:r>
              <a:rPr lang="tr-TR" dirty="0"/>
              <a:t> mühürlü yüzüğün şaşaası karşısında şaşkınlığını gizleyemeyen, arkadaşı </a:t>
            </a:r>
            <a:r>
              <a:rPr lang="tr-TR" dirty="0" err="1"/>
              <a:t>Kaumudika</a:t>
            </a:r>
            <a:r>
              <a:rPr lang="tr-TR" dirty="0"/>
              <a:t> ile karşılaşır.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Bakulavalika</a:t>
            </a:r>
            <a:r>
              <a:rPr lang="tr-TR" dirty="0"/>
              <a:t> değerli bir şeye sürekli bakmanın dikkat çekeceğini söyleyerek onu uyarır. İki hizmetçinin arasındaki geçen konuşmalardan Kral </a:t>
            </a:r>
            <a:r>
              <a:rPr lang="tr-TR" dirty="0" err="1"/>
              <a:t>Agnimitra’nın</a:t>
            </a:r>
            <a:r>
              <a:rPr lang="tr-TR" dirty="0"/>
              <a:t> </a:t>
            </a:r>
            <a:r>
              <a:rPr lang="tr-TR" dirty="0" err="1"/>
              <a:t>Malavika’nın</a:t>
            </a:r>
            <a:r>
              <a:rPr lang="tr-TR" dirty="0"/>
              <a:t> varlığından haberdar olduğu ve kralla görüşmesinin engellendiği ortaya çıkar.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Kaumudika’nın</a:t>
            </a:r>
            <a:r>
              <a:rPr lang="tr-TR" dirty="0"/>
              <a:t> kralın </a:t>
            </a:r>
            <a:r>
              <a:rPr lang="tr-TR" dirty="0" err="1"/>
              <a:t>Malavika’yı</a:t>
            </a:r>
            <a:r>
              <a:rPr lang="tr-TR" dirty="0"/>
              <a:t> nasıl gördüğünü sorması üzerine </a:t>
            </a:r>
            <a:r>
              <a:rPr lang="tr-TR" dirty="0" err="1"/>
              <a:t>Bakulavalika</a:t>
            </a:r>
            <a:r>
              <a:rPr lang="tr-TR" dirty="0"/>
              <a:t>, kraliçenin resim atölyesinde boyası henüz kurumamış olan kendi portesine bakarken, kralın resim atölyesine geldiğini ve kraliçeye ona yakın duran kızın kim olduğunu sorduğunu söyler.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Kral sorusunu birkaç kez tekrarlamasına karşın </a:t>
            </a:r>
            <a:r>
              <a:rPr lang="tr-TR" dirty="0" err="1"/>
              <a:t>cevapalamayınca</a:t>
            </a:r>
            <a:r>
              <a:rPr lang="tr-TR" dirty="0"/>
              <a:t> iyice meraklanır. Onun merakını ise Prenses </a:t>
            </a:r>
            <a:r>
              <a:rPr lang="tr-TR" dirty="0" err="1"/>
              <a:t>Vasulakşmi</a:t>
            </a:r>
            <a:r>
              <a:rPr lang="tr-TR" dirty="0"/>
              <a:t>, “O </a:t>
            </a:r>
            <a:r>
              <a:rPr lang="tr-TR" dirty="0" err="1"/>
              <a:t>Malavika</a:t>
            </a:r>
            <a:r>
              <a:rPr lang="tr-TR" dirty="0"/>
              <a:t>” diyerek giderir. Kralın </a:t>
            </a:r>
            <a:r>
              <a:rPr lang="tr-TR" dirty="0" err="1"/>
              <a:t>Malavika</a:t>
            </a:r>
            <a:r>
              <a:rPr lang="tr-TR" dirty="0"/>
              <a:t> ile karşılaşmasını </a:t>
            </a:r>
            <a:r>
              <a:rPr lang="tr-TR" dirty="0" err="1"/>
              <a:t>engellemekiçin</a:t>
            </a:r>
            <a:r>
              <a:rPr lang="tr-TR" dirty="0"/>
              <a:t> de dans bahanesiyle </a:t>
            </a:r>
            <a:r>
              <a:rPr lang="tr-TR" dirty="0" err="1"/>
              <a:t>Malavika</a:t>
            </a:r>
            <a:r>
              <a:rPr lang="tr-TR" dirty="0"/>
              <a:t> saraydan uzaklaştırılır. Ama </a:t>
            </a:r>
            <a:r>
              <a:rPr lang="tr-TR" dirty="0" err="1"/>
              <a:t>Malavika’nın</a:t>
            </a:r>
            <a:r>
              <a:rPr lang="tr-TR" dirty="0"/>
              <a:t> gönderildiği yer ünlü dans hocası </a:t>
            </a:r>
            <a:r>
              <a:rPr lang="tr-TR" dirty="0" err="1"/>
              <a:t>Ganadasa’nın</a:t>
            </a:r>
            <a:r>
              <a:rPr lang="tr-TR" dirty="0"/>
              <a:t> dans evidir, yani bir sürgün yeri değildir.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Burada Kraliçe </a:t>
            </a:r>
            <a:r>
              <a:rPr lang="tr-TR" dirty="0" err="1"/>
              <a:t>Dharini</a:t>
            </a:r>
            <a:r>
              <a:rPr lang="tr-TR" dirty="0"/>
              <a:t> </a:t>
            </a:r>
            <a:r>
              <a:rPr lang="tr-TR" dirty="0" err="1"/>
              <a:t>Malavika’yı</a:t>
            </a:r>
            <a:r>
              <a:rPr lang="tr-TR" dirty="0"/>
              <a:t> </a:t>
            </a:r>
            <a:r>
              <a:rPr lang="tr-TR" dirty="0" err="1"/>
              <a:t>kralıngözünden</a:t>
            </a:r>
            <a:r>
              <a:rPr lang="tr-TR" dirty="0"/>
              <a:t> uzak tutarak ilgisini kaybetmesini ve kralın </a:t>
            </a:r>
            <a:r>
              <a:rPr lang="tr-TR" dirty="0" err="1"/>
              <a:t>Malavika’yıunutmasını</a:t>
            </a:r>
            <a:r>
              <a:rPr lang="tr-TR" dirty="0"/>
              <a:t> istemiş olmalıdır. Ancak olaylar farklı bir şekilde gelişir. Kral sadık dostu </a:t>
            </a:r>
            <a:r>
              <a:rPr lang="tr-TR" dirty="0" err="1"/>
              <a:t>Vidushaka’yı</a:t>
            </a:r>
            <a:r>
              <a:rPr lang="tr-TR" dirty="0"/>
              <a:t> </a:t>
            </a:r>
            <a:r>
              <a:rPr lang="tr-TR" dirty="0" err="1"/>
              <a:t>Malavika’nın</a:t>
            </a:r>
            <a:r>
              <a:rPr lang="tr-TR" dirty="0"/>
              <a:t> nerede olduğunu öğrenmesi için görevlendirir.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II. perdenin en önemli konusu </a:t>
            </a:r>
            <a:r>
              <a:rPr lang="tr-TR" dirty="0" err="1"/>
              <a:t>Malavika</a:t>
            </a:r>
            <a:r>
              <a:rPr lang="tr-TR" dirty="0"/>
              <a:t> ile </a:t>
            </a:r>
            <a:r>
              <a:rPr lang="tr-TR" dirty="0" err="1"/>
              <a:t>Agnimitra’nınkarşılaşmasıdır</a:t>
            </a:r>
            <a:r>
              <a:rPr lang="tr-TR" dirty="0"/>
              <a:t>. Ünlü dans hocaları </a:t>
            </a:r>
            <a:r>
              <a:rPr lang="tr-TR" dirty="0" err="1"/>
              <a:t>Ganadasa</a:t>
            </a:r>
            <a:r>
              <a:rPr lang="tr-TR" dirty="0"/>
              <a:t> ve </a:t>
            </a:r>
            <a:r>
              <a:rPr lang="tr-TR" dirty="0" err="1"/>
              <a:t>Haradatta</a:t>
            </a:r>
            <a:r>
              <a:rPr lang="tr-TR" dirty="0"/>
              <a:t> </a:t>
            </a:r>
            <a:r>
              <a:rPr lang="tr-TR" dirty="0" err="1"/>
              <a:t>aralarındakitartışmaya</a:t>
            </a:r>
            <a:r>
              <a:rPr lang="tr-TR" dirty="0"/>
              <a:t> çözüm bulması için </a:t>
            </a:r>
            <a:r>
              <a:rPr lang="tr-TR" dirty="0" err="1"/>
              <a:t>Agnimitra’nın</a:t>
            </a:r>
            <a:r>
              <a:rPr lang="tr-TR" dirty="0"/>
              <a:t> huzuruna çıkarlar.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Agnimitrabuna</a:t>
            </a:r>
            <a:r>
              <a:rPr lang="tr-TR" dirty="0"/>
              <a:t> tek başına karar vermesinin şüphe uyandıracağını düşünerek, </a:t>
            </a:r>
            <a:r>
              <a:rPr lang="tr-TR" dirty="0" err="1"/>
              <a:t>kararıkraliçe</a:t>
            </a:r>
            <a:r>
              <a:rPr lang="tr-TR" dirty="0"/>
              <a:t> ile birlikte vereceklerini söyler. Kraliçenin de gelmesiyle </a:t>
            </a:r>
            <a:r>
              <a:rPr lang="tr-TR" dirty="0" err="1"/>
              <a:t>yarışmabaşlar</a:t>
            </a:r>
            <a:r>
              <a:rPr lang="tr-TR" dirty="0"/>
              <a:t>. İlk önce performansını sergilemek için </a:t>
            </a:r>
            <a:r>
              <a:rPr lang="tr-TR" dirty="0" err="1"/>
              <a:t>Malavika</a:t>
            </a:r>
            <a:r>
              <a:rPr lang="tr-TR" dirty="0"/>
              <a:t> çağrılır.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1348</TotalTime>
  <Words>399</Words>
  <Application>Microsoft Office PowerPoint</Application>
  <PresentationFormat>Ekran Gösterisi (4:3)</PresentationFormat>
  <Paragraphs>27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319 Hint Tiyatrosu  11. HAFTA  Kalidasa'nın Eserler: Malavikaagnimitra I     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146</cp:revision>
  <dcterms:created xsi:type="dcterms:W3CDTF">2014-11-21T09:52:05Z</dcterms:created>
  <dcterms:modified xsi:type="dcterms:W3CDTF">2020-03-04T14:03:55Z</dcterms:modified>
</cp:coreProperties>
</file>