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6A794B8-9AED-4741-8B47-FED8B1983D3C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866F5121-44D5-114E-B642-AB69CF2BB2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İlk Seyahatler-4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89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33943" cy="4913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Kıyı</a:t>
            </a:r>
            <a:r>
              <a:rPr lang="en-US" dirty="0" smtClean="0"/>
              <a:t> </a:t>
            </a:r>
            <a:r>
              <a:rPr lang="en-US" b="1" dirty="0" err="1"/>
              <a:t>halkları</a:t>
            </a:r>
            <a:r>
              <a:rPr lang="en-US" b="1" dirty="0"/>
              <a:t> </a:t>
            </a:r>
            <a:r>
              <a:rPr lang="en-US" b="1" dirty="0" err="1"/>
              <a:t>denizlere</a:t>
            </a:r>
            <a:r>
              <a:rPr lang="en-US" b="1" dirty="0"/>
              <a:t> de </a:t>
            </a:r>
            <a:r>
              <a:rPr lang="en-US" b="1" dirty="0" err="1"/>
              <a:t>açıldı</a:t>
            </a:r>
            <a:r>
              <a:rPr lang="en-US" b="1" dirty="0"/>
              <a:t>. </a:t>
            </a:r>
            <a:r>
              <a:rPr lang="en-US" b="1" dirty="0" err="1"/>
              <a:t>Yelkenli</a:t>
            </a:r>
            <a:r>
              <a:rPr lang="en-US" b="1" dirty="0"/>
              <a:t> </a:t>
            </a:r>
            <a:r>
              <a:rPr lang="en-US" b="1" dirty="0" err="1"/>
              <a:t>gemiler</a:t>
            </a:r>
            <a:r>
              <a:rPr lang="en-US" b="1" dirty="0"/>
              <a:t> 5. bin </a:t>
            </a:r>
            <a:r>
              <a:rPr lang="en-US" b="1" dirty="0" err="1"/>
              <a:t>yılın</a:t>
            </a:r>
            <a:r>
              <a:rPr lang="en-US" b="1" dirty="0"/>
              <a:t> </a:t>
            </a:r>
            <a:r>
              <a:rPr lang="en-US" b="1" dirty="0" err="1" smtClean="0"/>
              <a:t>sonlarından</a:t>
            </a:r>
            <a:r>
              <a:rPr lang="en-US" b="1" dirty="0" smtClean="0"/>
              <a:t> </a:t>
            </a:r>
            <a:r>
              <a:rPr lang="en-US" b="1" dirty="0" err="1"/>
              <a:t>itibaren</a:t>
            </a:r>
            <a:r>
              <a:rPr lang="en-US" b="1" dirty="0"/>
              <a:t> </a:t>
            </a:r>
            <a:r>
              <a:rPr lang="en-US" b="1" dirty="0" err="1"/>
              <a:t>biliniyordu</a:t>
            </a:r>
            <a:r>
              <a:rPr lang="en-US" b="1" dirty="0"/>
              <a:t>. </a:t>
            </a:r>
            <a:r>
              <a:rPr lang="en-US" b="1" dirty="0" err="1"/>
              <a:t>Sümer</a:t>
            </a:r>
            <a:r>
              <a:rPr lang="en-US" b="1" dirty="0"/>
              <a:t> </a:t>
            </a:r>
            <a:r>
              <a:rPr lang="en-US" b="1" dirty="0" err="1"/>
              <a:t>kayıkları</a:t>
            </a:r>
            <a:r>
              <a:rPr lang="en-US" b="1" dirty="0"/>
              <a:t>, </a:t>
            </a:r>
            <a:r>
              <a:rPr lang="en-US" b="1" dirty="0" err="1"/>
              <a:t>bazalt</a:t>
            </a:r>
            <a:r>
              <a:rPr lang="en-US" b="1" dirty="0"/>
              <a:t>, </a:t>
            </a:r>
            <a:r>
              <a:rPr lang="en-US" b="1" dirty="0" err="1"/>
              <a:t>bakır</a:t>
            </a:r>
            <a:r>
              <a:rPr lang="en-US" b="1" dirty="0"/>
              <a:t>, </a:t>
            </a:r>
            <a:r>
              <a:rPr lang="en-US" b="1" dirty="0" err="1"/>
              <a:t>değerli</a:t>
            </a:r>
            <a:r>
              <a:rPr lang="en-US" b="1" dirty="0"/>
              <a:t> </a:t>
            </a:r>
            <a:r>
              <a:rPr lang="en-US" b="1" dirty="0" err="1" smtClean="0"/>
              <a:t>metaller</a:t>
            </a:r>
            <a:r>
              <a:rPr lang="en-US" b="1" dirty="0" smtClean="0"/>
              <a:t> </a:t>
            </a:r>
            <a:r>
              <a:rPr lang="en-US" b="1" dirty="0" err="1"/>
              <a:t>gibi</a:t>
            </a:r>
            <a:r>
              <a:rPr lang="en-US" b="1" dirty="0"/>
              <a:t> </a:t>
            </a:r>
            <a:r>
              <a:rPr lang="en-US" b="1" dirty="0" err="1"/>
              <a:t>hammaddeleri</a:t>
            </a:r>
            <a:r>
              <a:rPr lang="en-US" b="1" dirty="0"/>
              <a:t> </a:t>
            </a:r>
            <a:r>
              <a:rPr lang="en-US" b="1" dirty="0" err="1"/>
              <a:t>sağlamak</a:t>
            </a:r>
            <a:r>
              <a:rPr lang="en-US" b="1" dirty="0"/>
              <a:t> </a:t>
            </a:r>
            <a:r>
              <a:rPr lang="en-US" b="1" dirty="0" err="1"/>
              <a:t>için</a:t>
            </a:r>
            <a:r>
              <a:rPr lang="en-US" b="1" dirty="0"/>
              <a:t>, Basra </a:t>
            </a:r>
            <a:r>
              <a:rPr lang="en-US" b="1" dirty="0" err="1"/>
              <a:t>Körfezi’nin</a:t>
            </a:r>
            <a:r>
              <a:rPr lang="en-US" b="1" dirty="0"/>
              <a:t> </a:t>
            </a:r>
            <a:r>
              <a:rPr lang="en-US" b="1" dirty="0" err="1"/>
              <a:t>sularını</a:t>
            </a:r>
            <a:r>
              <a:rPr lang="en-US" b="1" dirty="0"/>
              <a:t> </a:t>
            </a:r>
            <a:r>
              <a:rPr lang="en-US" b="1" dirty="0" err="1"/>
              <a:t>geçip</a:t>
            </a:r>
            <a:r>
              <a:rPr lang="en-US" b="1" dirty="0"/>
              <a:t>, </a:t>
            </a:r>
            <a:r>
              <a:rPr lang="en-US" b="1" dirty="0" err="1"/>
              <a:t>İndus</a:t>
            </a:r>
            <a:r>
              <a:rPr lang="en-US" b="1" dirty="0"/>
              <a:t> </a:t>
            </a:r>
            <a:r>
              <a:rPr lang="en-US" b="1" dirty="0" err="1"/>
              <a:t>bölgesine</a:t>
            </a:r>
            <a:r>
              <a:rPr lang="en-US" b="1" dirty="0"/>
              <a:t> </a:t>
            </a:r>
            <a:r>
              <a:rPr lang="en-US" b="1" dirty="0" err="1"/>
              <a:t>dek</a:t>
            </a:r>
            <a:r>
              <a:rPr lang="en-US" b="1" dirty="0"/>
              <a:t> </a:t>
            </a:r>
            <a:r>
              <a:rPr lang="en-US" b="1" dirty="0" err="1"/>
              <a:t>ilerlediler</a:t>
            </a:r>
            <a:r>
              <a:rPr lang="en-US" b="1" dirty="0"/>
              <a:t>, </a:t>
            </a:r>
            <a:r>
              <a:rPr lang="en-US" b="1" dirty="0" err="1"/>
              <a:t>Mısırlı</a:t>
            </a:r>
            <a:r>
              <a:rPr lang="en-US" b="1" dirty="0"/>
              <a:t> </a:t>
            </a:r>
            <a:r>
              <a:rPr lang="en-US" b="1" dirty="0" err="1"/>
              <a:t>tacirler</a:t>
            </a:r>
            <a:r>
              <a:rPr lang="en-US" b="1" dirty="0"/>
              <a:t>, </a:t>
            </a:r>
            <a:r>
              <a:rPr lang="en-US" b="1" dirty="0" err="1"/>
              <a:t>Lübnan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 smtClean="0"/>
              <a:t>Suriye’deki</a:t>
            </a:r>
            <a:r>
              <a:rPr lang="en-US" b="1" dirty="0" smtClean="0"/>
              <a:t> </a:t>
            </a:r>
            <a:r>
              <a:rPr lang="en-US" b="1" dirty="0" err="1"/>
              <a:t>sedir</a:t>
            </a:r>
            <a:r>
              <a:rPr lang="en-US" b="1" dirty="0"/>
              <a:t> </a:t>
            </a:r>
            <a:r>
              <a:rPr lang="en-US" b="1" dirty="0" err="1"/>
              <a:t>ormanlarından</a:t>
            </a:r>
            <a:r>
              <a:rPr lang="en-US" b="1" dirty="0"/>
              <a:t> </a:t>
            </a:r>
            <a:r>
              <a:rPr lang="en-US" b="1" dirty="0" err="1"/>
              <a:t>kereste</a:t>
            </a:r>
            <a:r>
              <a:rPr lang="en-US" b="1" dirty="0"/>
              <a:t> </a:t>
            </a:r>
            <a:r>
              <a:rPr lang="en-US" b="1" dirty="0" err="1"/>
              <a:t>getirdiler</a:t>
            </a:r>
            <a:r>
              <a:rPr lang="en-US" b="1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956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737" y="1600200"/>
            <a:ext cx="8655928" cy="4866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M.Ö. 1000 </a:t>
            </a:r>
            <a:r>
              <a:rPr lang="en-US" b="1" dirty="0" err="1" smtClean="0"/>
              <a:t>yıllarında</a:t>
            </a:r>
            <a:r>
              <a:rPr lang="en-US" b="1" dirty="0" smtClean="0"/>
              <a:t> </a:t>
            </a:r>
            <a:r>
              <a:rPr lang="en-US" b="1" dirty="0" err="1" smtClean="0"/>
              <a:t>Akdeniz’e</a:t>
            </a:r>
            <a:r>
              <a:rPr lang="en-US" b="1" dirty="0" smtClean="0"/>
              <a:t> </a:t>
            </a:r>
            <a:r>
              <a:rPr lang="en-US" b="1" dirty="0" err="1" smtClean="0"/>
              <a:t>hâkim</a:t>
            </a:r>
            <a:r>
              <a:rPr lang="en-US" b="1" dirty="0" smtClean="0"/>
              <a:t> </a:t>
            </a:r>
            <a:r>
              <a:rPr lang="en-US" b="1" dirty="0" err="1" smtClean="0"/>
              <a:t>olan</a:t>
            </a:r>
            <a:r>
              <a:rPr lang="en-US" b="1" dirty="0" smtClean="0"/>
              <a:t> </a:t>
            </a:r>
            <a:r>
              <a:rPr lang="en-US" b="1" dirty="0" err="1" smtClean="0"/>
              <a:t>Fenikeliler</a:t>
            </a:r>
            <a:r>
              <a:rPr lang="en-US" b="1" dirty="0" smtClean="0"/>
              <a:t>, </a:t>
            </a:r>
            <a:r>
              <a:rPr lang="en-US" b="1" dirty="0" err="1" smtClean="0"/>
              <a:t>cesur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girişimci</a:t>
            </a:r>
            <a:r>
              <a:rPr lang="en-US" b="1" dirty="0" smtClean="0"/>
              <a:t> </a:t>
            </a:r>
            <a:r>
              <a:rPr lang="en-US" b="1" dirty="0" err="1" smtClean="0"/>
              <a:t>ruhlarına</a:t>
            </a:r>
            <a:r>
              <a:rPr lang="en-US" b="1" dirty="0" smtClean="0"/>
              <a:t> kulak </a:t>
            </a:r>
            <a:r>
              <a:rPr lang="en-US" b="1" dirty="0" err="1" smtClean="0"/>
              <a:t>verip</a:t>
            </a:r>
            <a:r>
              <a:rPr lang="en-US" b="1" dirty="0" smtClean="0"/>
              <a:t>, </a:t>
            </a:r>
            <a:r>
              <a:rPr lang="en-US" b="1" dirty="0" err="1" smtClean="0"/>
              <a:t>bilinmeyene</a:t>
            </a:r>
            <a:r>
              <a:rPr lang="en-US" b="1" dirty="0" smtClean="0"/>
              <a:t> </a:t>
            </a:r>
            <a:r>
              <a:rPr lang="en-US" b="1" dirty="0" err="1" smtClean="0"/>
              <a:t>doğru</a:t>
            </a:r>
            <a:r>
              <a:rPr lang="en-US" b="1" dirty="0" smtClean="0"/>
              <a:t> </a:t>
            </a:r>
            <a:r>
              <a:rPr lang="en-US" b="1" dirty="0" err="1" smtClean="0"/>
              <a:t>yelken</a:t>
            </a:r>
            <a:r>
              <a:rPr lang="en-US" b="1" dirty="0" smtClean="0"/>
              <a:t> </a:t>
            </a:r>
            <a:r>
              <a:rPr lang="en-US" b="1" dirty="0" err="1" smtClean="0"/>
              <a:t>açtılar</a:t>
            </a:r>
            <a:r>
              <a:rPr lang="en-US" b="1" dirty="0" smtClean="0"/>
              <a:t>; </a:t>
            </a:r>
            <a:r>
              <a:rPr lang="en-US" b="1" dirty="0" err="1" smtClean="0"/>
              <a:t>Afrika’nın</a:t>
            </a:r>
            <a:r>
              <a:rPr lang="en-US" b="1" dirty="0" smtClean="0"/>
              <a:t> </a:t>
            </a:r>
            <a:r>
              <a:rPr lang="en-US" b="1" dirty="0" err="1" smtClean="0"/>
              <a:t>güney</a:t>
            </a:r>
            <a:r>
              <a:rPr lang="en-US" b="1" dirty="0" smtClean="0"/>
              <a:t> </a:t>
            </a:r>
            <a:r>
              <a:rPr lang="en-US" b="1" dirty="0" err="1" smtClean="0"/>
              <a:t>ucunu</a:t>
            </a:r>
            <a:r>
              <a:rPr lang="en-US" b="1" dirty="0" smtClean="0"/>
              <a:t> ilk </a:t>
            </a:r>
            <a:r>
              <a:rPr lang="en-US" b="1" dirty="0" err="1" smtClean="0"/>
              <a:t>onlar</a:t>
            </a:r>
            <a:r>
              <a:rPr lang="en-US" b="1" dirty="0" smtClean="0"/>
              <a:t> </a:t>
            </a:r>
            <a:r>
              <a:rPr lang="en-US" b="1" dirty="0" err="1" smtClean="0"/>
              <a:t>turladı</a:t>
            </a:r>
            <a:r>
              <a:rPr lang="en-US" b="1" dirty="0" smtClean="0"/>
              <a:t> - hem de </a:t>
            </a:r>
            <a:r>
              <a:rPr lang="en-US" b="1" dirty="0" err="1" smtClean="0"/>
              <a:t>Bartolomeu</a:t>
            </a:r>
            <a:r>
              <a:rPr lang="en-US" b="1" dirty="0" smtClean="0"/>
              <a:t> Diaz </a:t>
            </a:r>
            <a:r>
              <a:rPr lang="en-US" b="1" dirty="0" err="1" smtClean="0"/>
              <a:t>ve</a:t>
            </a:r>
            <a:r>
              <a:rPr lang="en-US" b="1" dirty="0" smtClean="0"/>
              <a:t> Vasco da </a:t>
            </a:r>
            <a:r>
              <a:rPr lang="en-US" b="1" dirty="0" err="1" smtClean="0"/>
              <a:t>Gama’dan</a:t>
            </a:r>
            <a:r>
              <a:rPr lang="en-US" b="1" dirty="0" smtClean="0"/>
              <a:t> </a:t>
            </a:r>
            <a:r>
              <a:rPr lang="en-US" b="1" dirty="0" err="1" smtClean="0"/>
              <a:t>iki</a:t>
            </a:r>
            <a:r>
              <a:rPr lang="en-US" b="1" dirty="0" smtClean="0"/>
              <a:t> bin </a:t>
            </a:r>
            <a:r>
              <a:rPr lang="en-US" b="1" dirty="0" err="1" smtClean="0"/>
              <a:t>yıl</a:t>
            </a:r>
            <a:r>
              <a:rPr lang="en-US" b="1" dirty="0" smtClean="0"/>
              <a:t> </a:t>
            </a:r>
            <a:r>
              <a:rPr lang="en-US" b="1" dirty="0" err="1" smtClean="0"/>
              <a:t>önce</a:t>
            </a:r>
            <a:r>
              <a:rPr lang="en-US" b="1" dirty="0" smtClean="0"/>
              <a:t>. M.Ö. 4000 </a:t>
            </a:r>
            <a:r>
              <a:rPr lang="en-US" b="1" dirty="0" err="1" smtClean="0"/>
              <a:t>civarında</a:t>
            </a:r>
            <a:r>
              <a:rPr lang="en-US" b="1" dirty="0" smtClean="0"/>
              <a:t>, </a:t>
            </a:r>
            <a:r>
              <a:rPr lang="en-US" b="1" dirty="0" err="1" smtClean="0"/>
              <a:t>insanlığın</a:t>
            </a:r>
            <a:r>
              <a:rPr lang="en-US" b="1" dirty="0" smtClean="0"/>
              <a:t> en </a:t>
            </a:r>
            <a:r>
              <a:rPr lang="en-US" b="1" dirty="0" err="1" smtClean="0"/>
              <a:t>önemli</a:t>
            </a:r>
            <a:r>
              <a:rPr lang="en-US" b="1" dirty="0" smtClean="0"/>
              <a:t> </a:t>
            </a:r>
            <a:r>
              <a:rPr lang="en-US" b="1" dirty="0" err="1" smtClean="0"/>
              <a:t>icatlarından</a:t>
            </a:r>
            <a:r>
              <a:rPr lang="en-US" b="1" dirty="0" smtClean="0"/>
              <a:t> </a:t>
            </a:r>
            <a:r>
              <a:rPr lang="en-US" b="1" dirty="0" err="1" smtClean="0"/>
              <a:t>biri</a:t>
            </a:r>
            <a:r>
              <a:rPr lang="en-US" b="1" dirty="0" smtClean="0"/>
              <a:t> </a:t>
            </a:r>
            <a:r>
              <a:rPr lang="en-US" b="1" dirty="0" err="1" smtClean="0"/>
              <a:t>olan</a:t>
            </a:r>
            <a:r>
              <a:rPr lang="en-US" b="1" dirty="0" smtClean="0"/>
              <a:t> </a:t>
            </a:r>
            <a:r>
              <a:rPr lang="en-US" b="1" dirty="0" err="1" smtClean="0"/>
              <a:t>tekerleğin</a:t>
            </a:r>
            <a:r>
              <a:rPr lang="en-US" b="1" dirty="0" smtClean="0"/>
              <a:t> </a:t>
            </a:r>
            <a:r>
              <a:rPr lang="en-US" b="1" dirty="0" err="1" smtClean="0"/>
              <a:t>bulunması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ulaşımda</a:t>
            </a:r>
            <a:r>
              <a:rPr lang="en-US" b="1" dirty="0" smtClean="0"/>
              <a:t> </a:t>
            </a:r>
            <a:r>
              <a:rPr lang="en-US" b="1" dirty="0" err="1" smtClean="0"/>
              <a:t>kullanılmasıyla</a:t>
            </a:r>
            <a:r>
              <a:rPr lang="en-US" b="1" dirty="0" smtClean="0"/>
              <a:t>, </a:t>
            </a:r>
            <a:r>
              <a:rPr lang="en-US" b="1" dirty="0" err="1" smtClean="0"/>
              <a:t>taşıyıcıların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yük</a:t>
            </a:r>
            <a:r>
              <a:rPr lang="en-US" b="1" dirty="0" smtClean="0"/>
              <a:t> </a:t>
            </a:r>
            <a:r>
              <a:rPr lang="en-US" b="1" dirty="0" err="1" smtClean="0"/>
              <a:t>hayvanlarının</a:t>
            </a:r>
            <a:r>
              <a:rPr lang="en-US" b="1" dirty="0" smtClean="0"/>
              <a:t> </a:t>
            </a:r>
            <a:r>
              <a:rPr lang="en-US" b="1" dirty="0" err="1" smtClean="0"/>
              <a:t>yanına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de </a:t>
            </a:r>
            <a:r>
              <a:rPr lang="en-US" b="1" dirty="0" err="1" smtClean="0"/>
              <a:t>yük</a:t>
            </a:r>
            <a:r>
              <a:rPr lang="en-US" b="1" dirty="0" smtClean="0"/>
              <a:t> </a:t>
            </a:r>
            <a:r>
              <a:rPr lang="en-US" b="1" dirty="0" err="1" smtClean="0"/>
              <a:t>arabaları</a:t>
            </a:r>
            <a:r>
              <a:rPr lang="en-US" b="1" dirty="0" smtClean="0"/>
              <a:t> </a:t>
            </a:r>
            <a:r>
              <a:rPr lang="en-US" b="1" dirty="0" err="1" smtClean="0"/>
              <a:t>eklendi</a:t>
            </a:r>
            <a:r>
              <a:rPr lang="en-US" b="1" dirty="0" smtClean="0"/>
              <a:t>. </a:t>
            </a:r>
            <a:r>
              <a:rPr lang="en-US" b="1" dirty="0" err="1" smtClean="0"/>
              <a:t>Artan</a:t>
            </a:r>
            <a:r>
              <a:rPr lang="en-US" b="1" dirty="0" smtClean="0"/>
              <a:t> </a:t>
            </a:r>
            <a:r>
              <a:rPr lang="en-US" b="1" dirty="0" err="1" smtClean="0"/>
              <a:t>ticari</a:t>
            </a:r>
            <a:r>
              <a:rPr lang="en-US" b="1" dirty="0" smtClean="0"/>
              <a:t> </a:t>
            </a:r>
            <a:r>
              <a:rPr lang="en-US" b="1" dirty="0" err="1" smtClean="0"/>
              <a:t>ilişkiler</a:t>
            </a:r>
            <a:r>
              <a:rPr lang="en-US" b="1" dirty="0" smtClean="0"/>
              <a:t>, </a:t>
            </a:r>
            <a:r>
              <a:rPr lang="en-US" b="1" dirty="0" err="1" smtClean="0"/>
              <a:t>ufukları</a:t>
            </a:r>
            <a:r>
              <a:rPr lang="en-US" b="1" dirty="0" smtClean="0"/>
              <a:t> </a:t>
            </a:r>
            <a:r>
              <a:rPr lang="en-US" b="1" dirty="0" err="1" smtClean="0"/>
              <a:t>genişletti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ilk </a:t>
            </a:r>
            <a:r>
              <a:rPr lang="en-US" b="1" dirty="0" err="1" smtClean="0"/>
              <a:t>büyük</a:t>
            </a:r>
            <a:r>
              <a:rPr lang="en-US" b="1" dirty="0" smtClean="0"/>
              <a:t> </a:t>
            </a:r>
            <a:r>
              <a:rPr lang="en-US" b="1" dirty="0" err="1" smtClean="0"/>
              <a:t>keşif</a:t>
            </a:r>
            <a:r>
              <a:rPr lang="en-US" b="1" dirty="0" smtClean="0"/>
              <a:t> </a:t>
            </a:r>
            <a:r>
              <a:rPr lang="en-US" b="1" dirty="0" err="1" smtClean="0"/>
              <a:t>yolculuklarına</a:t>
            </a:r>
            <a:r>
              <a:rPr lang="en-US" b="1" dirty="0" smtClean="0"/>
              <a:t> </a:t>
            </a:r>
            <a:r>
              <a:rPr lang="en-US" b="1" dirty="0" err="1" smtClean="0"/>
              <a:t>çıkılmasına</a:t>
            </a:r>
            <a:r>
              <a:rPr lang="en-US" b="1" dirty="0" smtClean="0"/>
              <a:t> </a:t>
            </a:r>
            <a:r>
              <a:rPr lang="en-US" b="1" dirty="0" err="1" smtClean="0"/>
              <a:t>neden</a:t>
            </a:r>
            <a:r>
              <a:rPr lang="en-US" b="1" dirty="0" smtClean="0"/>
              <a:t> </a:t>
            </a:r>
            <a:r>
              <a:rPr lang="en-US" b="1" dirty="0" err="1" smtClean="0"/>
              <a:t>oldu</a:t>
            </a:r>
            <a:r>
              <a:rPr lang="en-US" b="1" dirty="0" smtClean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43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ilk </a:t>
            </a:r>
            <a:r>
              <a:rPr lang="en-US" b="1" dirty="0" err="1"/>
              <a:t>seyahatnamelerde</a:t>
            </a:r>
            <a:r>
              <a:rPr lang="en-US" b="1" dirty="0"/>
              <a:t>, </a:t>
            </a:r>
            <a:r>
              <a:rPr lang="en-US" b="1" dirty="0" err="1"/>
              <a:t>efsane</a:t>
            </a:r>
            <a:r>
              <a:rPr lang="en-US" b="1" dirty="0"/>
              <a:t> </a:t>
            </a:r>
            <a:r>
              <a:rPr lang="en-US" b="1" dirty="0" err="1"/>
              <a:t>ile</a:t>
            </a:r>
            <a:r>
              <a:rPr lang="en-US" b="1" dirty="0"/>
              <a:t> </a:t>
            </a:r>
            <a:r>
              <a:rPr lang="en-US" b="1" dirty="0" err="1"/>
              <a:t>tarih</a:t>
            </a:r>
            <a:r>
              <a:rPr lang="en-US" b="1" dirty="0"/>
              <a:t> </a:t>
            </a:r>
            <a:r>
              <a:rPr lang="en-US" b="1" dirty="0" err="1"/>
              <a:t>ic</a:t>
            </a:r>
            <a:r>
              <a:rPr lang="en-US" b="1" dirty="0"/>
              <a:t>̧ </a:t>
            </a:r>
            <a:r>
              <a:rPr lang="en-US" b="1" dirty="0" err="1"/>
              <a:t>içedir</a:t>
            </a:r>
            <a:r>
              <a:rPr lang="en-US" b="1" dirty="0"/>
              <a:t>. I.Ö. 3000 </a:t>
            </a:r>
            <a:r>
              <a:rPr lang="en-US" b="1" dirty="0" err="1"/>
              <a:t>yıllarına</a:t>
            </a:r>
            <a:r>
              <a:rPr lang="en-US" b="1" dirty="0"/>
              <a:t> </a:t>
            </a:r>
            <a:r>
              <a:rPr lang="en-US" b="1" dirty="0" err="1"/>
              <a:t>tarihlenen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Güney</a:t>
            </a:r>
            <a:r>
              <a:rPr lang="en-US" b="1" dirty="0"/>
              <a:t> </a:t>
            </a:r>
            <a:r>
              <a:rPr lang="en-US" b="1" dirty="0" err="1"/>
              <a:t>Mezopotamya’daki</a:t>
            </a:r>
            <a:r>
              <a:rPr lang="en-US" b="1" dirty="0"/>
              <a:t> </a:t>
            </a:r>
            <a:r>
              <a:rPr lang="en-US" b="1" dirty="0" err="1"/>
              <a:t>Uruk</a:t>
            </a:r>
            <a:r>
              <a:rPr lang="en-US" b="1" dirty="0"/>
              <a:t> </a:t>
            </a:r>
            <a:r>
              <a:rPr lang="en-US" b="1" dirty="0" err="1"/>
              <a:t>kralı</a:t>
            </a:r>
            <a:r>
              <a:rPr lang="en-US" b="1" dirty="0"/>
              <a:t> </a:t>
            </a:r>
            <a:r>
              <a:rPr lang="en-US" b="1" dirty="0" err="1"/>
              <a:t>Gılgamıs</a:t>
            </a:r>
            <a:r>
              <a:rPr lang="en-US" b="1" dirty="0"/>
              <a:t>̧’</a:t>
            </a:r>
            <a:r>
              <a:rPr lang="en-US" b="1" dirty="0" err="1"/>
              <a:t>ı</a:t>
            </a:r>
            <a:r>
              <a:rPr lang="en-US" b="1" dirty="0"/>
              <a:t> </a:t>
            </a:r>
            <a:r>
              <a:rPr lang="en-US" b="1" dirty="0" err="1"/>
              <a:t>anlatan</a:t>
            </a:r>
            <a:r>
              <a:rPr lang="en-US" b="1" dirty="0"/>
              <a:t> </a:t>
            </a:r>
            <a:r>
              <a:rPr lang="en-US" b="1" dirty="0" err="1"/>
              <a:t>Gılgamtj</a:t>
            </a:r>
            <a:r>
              <a:rPr lang="en-US" b="1" dirty="0"/>
              <a:t> </a:t>
            </a:r>
            <a:r>
              <a:rPr lang="en-US" b="1" i="1" dirty="0" err="1"/>
              <a:t>Destanı</a:t>
            </a:r>
            <a:r>
              <a:rPr lang="en-US" b="1" i="1" dirty="0"/>
              <a:t>, </a:t>
            </a:r>
            <a:r>
              <a:rPr lang="en-US" b="1" dirty="0"/>
              <a:t>en </a:t>
            </a:r>
            <a:r>
              <a:rPr lang="en-US" b="1" dirty="0" err="1"/>
              <a:t>önemli</a:t>
            </a:r>
            <a:r>
              <a:rPr lang="en-US" b="1" dirty="0"/>
              <a:t> </a:t>
            </a:r>
            <a:r>
              <a:rPr lang="en-US" b="1" dirty="0" err="1"/>
              <a:t>edebiyat</a:t>
            </a:r>
            <a:r>
              <a:rPr lang="en-US" b="1" dirty="0"/>
              <a:t> </a:t>
            </a:r>
            <a:r>
              <a:rPr lang="en-US" b="1" dirty="0" err="1"/>
              <a:t>şaheserlerinden</a:t>
            </a:r>
            <a:r>
              <a:rPr lang="en-US" b="1" dirty="0"/>
              <a:t> </a:t>
            </a:r>
            <a:r>
              <a:rPr lang="en-US" b="1" dirty="0" err="1"/>
              <a:t>biridir</a:t>
            </a:r>
            <a:r>
              <a:rPr lang="en-US" b="1" dirty="0"/>
              <a:t>. </a:t>
            </a:r>
            <a:r>
              <a:rPr lang="en-US" b="1" dirty="0" err="1"/>
              <a:t>Kahra</a:t>
            </a:r>
            <a:r>
              <a:rPr lang="en-US" b="1" dirty="0"/>
              <a:t> man, </a:t>
            </a:r>
            <a:r>
              <a:rPr lang="en-US" b="1" dirty="0" err="1"/>
              <a:t>ölümsüzlük</a:t>
            </a:r>
            <a:r>
              <a:rPr lang="en-US" b="1" dirty="0"/>
              <a:t> </a:t>
            </a:r>
            <a:r>
              <a:rPr lang="en-US" b="1" dirty="0" err="1"/>
              <a:t>peşinde</a:t>
            </a:r>
            <a:r>
              <a:rPr lang="en-US" b="1" dirty="0"/>
              <a:t> </a:t>
            </a:r>
            <a:r>
              <a:rPr lang="en-US" b="1" dirty="0" err="1"/>
              <a:t>pek</a:t>
            </a:r>
            <a:r>
              <a:rPr lang="en-US" b="1" dirty="0"/>
              <a:t> </a:t>
            </a:r>
            <a:r>
              <a:rPr lang="en-US" b="1" dirty="0" err="1"/>
              <a:t>çok</a:t>
            </a:r>
            <a:r>
              <a:rPr lang="en-US" b="1" dirty="0"/>
              <a:t> </a:t>
            </a:r>
            <a:r>
              <a:rPr lang="en-US" b="1" dirty="0" err="1"/>
              <a:t>ülke</a:t>
            </a:r>
            <a:r>
              <a:rPr lang="en-US" b="1" dirty="0"/>
              <a:t> </a:t>
            </a:r>
            <a:r>
              <a:rPr lang="en-US" b="1" dirty="0" err="1"/>
              <a:t>dolaşır</a:t>
            </a:r>
            <a:r>
              <a:rPr lang="en-US" b="1" dirty="0"/>
              <a:t>.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çöl</a:t>
            </a:r>
            <a:r>
              <a:rPr lang="en-US" b="1" dirty="0"/>
              <a:t> </a:t>
            </a:r>
            <a:r>
              <a:rPr lang="en-US" b="1" dirty="0" err="1"/>
              <a:t>geçer</a:t>
            </a:r>
            <a:r>
              <a:rPr lang="en-US" b="1" dirty="0"/>
              <a:t>, </a:t>
            </a:r>
            <a:r>
              <a:rPr lang="en-US" b="1" dirty="0" err="1"/>
              <a:t>dağları</a:t>
            </a:r>
            <a:r>
              <a:rPr lang="en-US" b="1" dirty="0"/>
              <a:t> </a:t>
            </a:r>
            <a:r>
              <a:rPr lang="en-US" b="1" dirty="0" err="1"/>
              <a:t>aşar</a:t>
            </a:r>
            <a:r>
              <a:rPr lang="en-US" b="1" dirty="0"/>
              <a:t>, </a:t>
            </a:r>
            <a:r>
              <a:rPr lang="en-US" b="1" dirty="0" err="1"/>
              <a:t>denizlere</a:t>
            </a:r>
            <a:r>
              <a:rPr lang="en-US" b="1" dirty="0"/>
              <a:t> </a:t>
            </a:r>
            <a:r>
              <a:rPr lang="en-US" b="1" dirty="0" err="1"/>
              <a:t>yelken</a:t>
            </a:r>
            <a:r>
              <a:rPr lang="en-US" b="1" dirty="0"/>
              <a:t> </a:t>
            </a:r>
            <a:r>
              <a:rPr lang="en-US" b="1" dirty="0" err="1"/>
              <a:t>açar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ancak</a:t>
            </a:r>
            <a:r>
              <a:rPr lang="en-US" b="1" dirty="0"/>
              <a:t> </a:t>
            </a:r>
            <a:r>
              <a:rPr lang="en-US" b="1" dirty="0" err="1"/>
              <a:t>birçok</a:t>
            </a:r>
            <a:r>
              <a:rPr lang="en-US" b="1" dirty="0"/>
              <a:t> </a:t>
            </a:r>
            <a:r>
              <a:rPr lang="en-US" b="1" dirty="0" err="1"/>
              <a:t>yolculuktan</a:t>
            </a:r>
            <a:r>
              <a:rPr lang="en-US" b="1" dirty="0"/>
              <a:t> </a:t>
            </a:r>
            <a:r>
              <a:rPr lang="en-US" b="1" dirty="0" err="1"/>
              <a:t>sonra</a:t>
            </a:r>
            <a:r>
              <a:rPr lang="en-US" b="1" dirty="0"/>
              <a:t>, </a:t>
            </a:r>
            <a:r>
              <a:rPr lang="en-US" b="1" dirty="0" err="1"/>
              <a:t>yaşam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ölüm</a:t>
            </a:r>
            <a:r>
              <a:rPr lang="en-US" b="1" dirty="0"/>
              <a:t> </a:t>
            </a:r>
            <a:r>
              <a:rPr lang="en-US" b="1" dirty="0" err="1"/>
              <a:t>hakkındaki</a:t>
            </a:r>
            <a:r>
              <a:rPr lang="en-US" b="1" dirty="0"/>
              <a:t> </a:t>
            </a:r>
            <a:r>
              <a:rPr lang="en-US" b="1" dirty="0" err="1"/>
              <a:t>sorusunun</a:t>
            </a:r>
            <a:r>
              <a:rPr lang="en-US" b="1" dirty="0"/>
              <a:t> </a:t>
            </a:r>
            <a:r>
              <a:rPr lang="en-US" b="1" dirty="0" err="1"/>
              <a:t>yanıtlanacağı</a:t>
            </a:r>
            <a:r>
              <a:rPr lang="en-US" b="1" dirty="0"/>
              <a:t> </a:t>
            </a:r>
            <a:r>
              <a:rPr lang="en-US" b="1" dirty="0" err="1"/>
              <a:t>Mutlular</a:t>
            </a:r>
            <a:r>
              <a:rPr lang="en-US" b="1" dirty="0"/>
              <a:t> </a:t>
            </a:r>
            <a:r>
              <a:rPr lang="en-US" b="1" dirty="0" err="1"/>
              <a:t>Adasına</a:t>
            </a:r>
            <a:r>
              <a:rPr lang="en-US" b="1" dirty="0"/>
              <a:t>, </a:t>
            </a:r>
            <a:r>
              <a:rPr lang="en-US" b="1" dirty="0" err="1"/>
              <a:t>büyük</a:t>
            </a:r>
            <a:r>
              <a:rPr lang="en-US" b="1" dirty="0"/>
              <a:t> </a:t>
            </a:r>
            <a:r>
              <a:rPr lang="en-US" b="1" dirty="0" err="1"/>
              <a:t>atası</a:t>
            </a:r>
            <a:r>
              <a:rPr lang="en-US" b="1" dirty="0"/>
              <a:t> </a:t>
            </a:r>
            <a:r>
              <a:rPr lang="en-US" b="1" dirty="0" err="1"/>
              <a:t>Utnapiştim’e</a:t>
            </a:r>
            <a:r>
              <a:rPr lang="en-US" b="1" dirty="0"/>
              <a:t> </a:t>
            </a:r>
            <a:r>
              <a:rPr lang="en-US" b="1" dirty="0" err="1"/>
              <a:t>ulaşır</a:t>
            </a:r>
            <a:r>
              <a:rPr lang="en-US" b="1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192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Bu </a:t>
            </a:r>
            <a:r>
              <a:rPr lang="en-US" b="1" dirty="0" err="1" smtClean="0"/>
              <a:t>yolculuk</a:t>
            </a:r>
            <a:r>
              <a:rPr lang="en-US" b="1" dirty="0" smtClean="0"/>
              <a:t> hiç </a:t>
            </a:r>
            <a:r>
              <a:rPr lang="en-US" b="1" dirty="0" err="1" smtClean="0"/>
              <a:t>gerçekleşmemiştir</a:t>
            </a:r>
            <a:r>
              <a:rPr lang="en-US" b="1" dirty="0" smtClean="0"/>
              <a:t> </a:t>
            </a:r>
            <a:r>
              <a:rPr lang="en-US" b="1" dirty="0" err="1" smtClean="0"/>
              <a:t>belki</a:t>
            </a:r>
            <a:r>
              <a:rPr lang="en-US" b="1" dirty="0" smtClean="0"/>
              <a:t> de; </a:t>
            </a:r>
            <a:r>
              <a:rPr lang="en-US" b="1" dirty="0" err="1" smtClean="0"/>
              <a:t>ama</a:t>
            </a:r>
            <a:r>
              <a:rPr lang="en-US" b="1" dirty="0" smtClean="0"/>
              <a:t> </a:t>
            </a:r>
            <a:r>
              <a:rPr lang="en-US" b="1" dirty="0" err="1" smtClean="0"/>
              <a:t>sonsuzluğun</a:t>
            </a:r>
            <a:r>
              <a:rPr lang="en-US" b="1" dirty="0" smtClean="0"/>
              <a:t> </a:t>
            </a:r>
            <a:r>
              <a:rPr lang="en-US" b="1" dirty="0" err="1" smtClean="0"/>
              <a:t>peşinde</a:t>
            </a:r>
            <a:r>
              <a:rPr lang="en-US" b="1" dirty="0" smtClean="0"/>
              <a:t> </a:t>
            </a:r>
            <a:r>
              <a:rPr lang="en-US" b="1" dirty="0" err="1" smtClean="0"/>
              <a:t>koşmak</a:t>
            </a:r>
            <a:r>
              <a:rPr lang="en-US" b="1" dirty="0" smtClean="0"/>
              <a:t>, </a:t>
            </a:r>
            <a:r>
              <a:rPr lang="en-US" b="1" dirty="0" err="1" smtClean="0"/>
              <a:t>yaradılışın</a:t>
            </a:r>
            <a:r>
              <a:rPr lang="en-US" b="1" dirty="0" smtClean="0"/>
              <a:t> </a:t>
            </a:r>
            <a:r>
              <a:rPr lang="en-US" b="1" dirty="0" err="1" smtClean="0"/>
              <a:t>sırrına</a:t>
            </a:r>
            <a:r>
              <a:rPr lang="en-US" b="1" dirty="0" smtClean="0"/>
              <a:t> </a:t>
            </a:r>
            <a:r>
              <a:rPr lang="en-US" b="1" dirty="0" err="1" smtClean="0"/>
              <a:t>ermeyi</a:t>
            </a:r>
            <a:r>
              <a:rPr lang="en-US" b="1" dirty="0" smtClean="0"/>
              <a:t> </a:t>
            </a:r>
            <a:r>
              <a:rPr lang="en-US" b="1" dirty="0" err="1" smtClean="0"/>
              <a:t>istemek</a:t>
            </a:r>
            <a:r>
              <a:rPr lang="en-US" b="1" dirty="0" smtClean="0"/>
              <a:t> </a:t>
            </a:r>
            <a:r>
              <a:rPr lang="en-US" b="1" dirty="0" err="1" smtClean="0"/>
              <a:t>insanın</a:t>
            </a:r>
            <a:r>
              <a:rPr lang="en-US" b="1" dirty="0" smtClean="0"/>
              <a:t> </a:t>
            </a:r>
            <a:r>
              <a:rPr lang="en-US" b="1" dirty="0" err="1" smtClean="0"/>
              <a:t>özünde</a:t>
            </a:r>
            <a:r>
              <a:rPr lang="en-US" b="1" dirty="0" smtClean="0"/>
              <a:t> </a:t>
            </a:r>
            <a:r>
              <a:rPr lang="en-US" b="1" dirty="0" err="1" smtClean="0"/>
              <a:t>vardır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o </a:t>
            </a:r>
            <a:r>
              <a:rPr lang="en-US" b="1" dirty="0" err="1" smtClean="0"/>
              <a:t>gün</a:t>
            </a:r>
            <a:r>
              <a:rPr lang="en-US" b="1" dirty="0" smtClean="0"/>
              <a:t> </a:t>
            </a:r>
            <a:r>
              <a:rPr lang="en-US" b="1" dirty="0" err="1" smtClean="0"/>
              <a:t>olduğu</a:t>
            </a:r>
            <a:r>
              <a:rPr lang="en-US" b="1" dirty="0" smtClean="0"/>
              <a:t> </a:t>
            </a:r>
            <a:r>
              <a:rPr lang="en-US" b="1" dirty="0" err="1" smtClean="0"/>
              <a:t>gibi</a:t>
            </a:r>
            <a:r>
              <a:rPr lang="en-US" b="1" dirty="0" smtClean="0"/>
              <a:t> </a:t>
            </a:r>
            <a:r>
              <a:rPr lang="en-US" b="1" dirty="0" err="1" smtClean="0"/>
              <a:t>bugün</a:t>
            </a:r>
            <a:r>
              <a:rPr lang="en-US" b="1" dirty="0" smtClean="0"/>
              <a:t> de </a:t>
            </a:r>
            <a:r>
              <a:rPr lang="en-US" b="1" dirty="0" err="1" smtClean="0"/>
              <a:t>yolculukların</a:t>
            </a:r>
            <a:r>
              <a:rPr lang="en-US" b="1" dirty="0" smtClean="0"/>
              <a:t> </a:t>
            </a:r>
            <a:r>
              <a:rPr lang="en-US" b="1" dirty="0" err="1" smtClean="0"/>
              <a:t>nedeni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amacıdır</a:t>
            </a:r>
            <a:r>
              <a:rPr lang="en-US" b="1" dirty="0" smtClean="0"/>
              <a:t>. </a:t>
            </a:r>
            <a:r>
              <a:rPr lang="en-US" b="1" dirty="0" err="1" smtClean="0"/>
              <a:t>Gılgamıs</a:t>
            </a:r>
            <a:r>
              <a:rPr lang="en-US" b="1" dirty="0" smtClean="0"/>
              <a:t>̧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Odysseus’un</a:t>
            </a:r>
            <a:r>
              <a:rPr lang="en-US" b="1" dirty="0" smtClean="0"/>
              <a:t> </a:t>
            </a:r>
            <a:r>
              <a:rPr lang="en-US" b="1" dirty="0" err="1" smtClean="0"/>
              <a:t>macera</a:t>
            </a:r>
            <a:r>
              <a:rPr lang="en-US" b="1" dirty="0" smtClean="0"/>
              <a:t> </a:t>
            </a:r>
            <a:r>
              <a:rPr lang="en-US" b="1" dirty="0" err="1" smtClean="0"/>
              <a:t>dolu</a:t>
            </a:r>
            <a:r>
              <a:rPr lang="en-US" b="1" dirty="0" smtClean="0"/>
              <a:t> </a:t>
            </a:r>
            <a:r>
              <a:rPr lang="en-US" b="1" dirty="0" err="1" smtClean="0"/>
              <a:t>yolculukla</a:t>
            </a:r>
            <a:r>
              <a:rPr lang="en-US" b="1" dirty="0" smtClean="0"/>
              <a:t> </a:t>
            </a:r>
            <a:r>
              <a:rPr lang="en-US" b="1" dirty="0" err="1" smtClean="0"/>
              <a:t>rından</a:t>
            </a:r>
            <a:r>
              <a:rPr lang="en-US" b="1" dirty="0" smtClean="0"/>
              <a:t> </a:t>
            </a:r>
            <a:r>
              <a:rPr lang="en-US" b="1" dirty="0" err="1" smtClean="0"/>
              <a:t>beri</a:t>
            </a:r>
            <a:r>
              <a:rPr lang="en-US" b="1" dirty="0" smtClean="0"/>
              <a:t>, </a:t>
            </a:r>
            <a:r>
              <a:rPr lang="en-US" b="1" dirty="0" err="1" smtClean="0"/>
              <a:t>dünyanın</a:t>
            </a:r>
            <a:r>
              <a:rPr lang="en-US" b="1" dirty="0" smtClean="0"/>
              <a:t> </a:t>
            </a:r>
            <a:r>
              <a:rPr lang="en-US" b="1" dirty="0" err="1" smtClean="0"/>
              <a:t>mucizelerini</a:t>
            </a:r>
            <a:r>
              <a:rPr lang="en-US" b="1" dirty="0" smtClean="0"/>
              <a:t> </a:t>
            </a:r>
            <a:r>
              <a:rPr lang="en-US" b="1" dirty="0" err="1" smtClean="0"/>
              <a:t>görmek</a:t>
            </a:r>
            <a:r>
              <a:rPr lang="en-US" b="1" dirty="0" smtClean="0"/>
              <a:t> </a:t>
            </a:r>
            <a:r>
              <a:rPr lang="en-US" b="1" dirty="0" err="1" smtClean="0"/>
              <a:t>için</a:t>
            </a:r>
            <a:r>
              <a:rPr lang="en-US" b="1" dirty="0" smtClean="0"/>
              <a:t>, </a:t>
            </a:r>
            <a:r>
              <a:rPr lang="en-US" b="1" dirty="0" err="1" smtClean="0"/>
              <a:t>sirenlerin</a:t>
            </a:r>
            <a:r>
              <a:rPr lang="en-US" b="1" dirty="0" smtClean="0"/>
              <a:t> </a:t>
            </a:r>
            <a:r>
              <a:rPr lang="en-US" b="1" dirty="0" err="1" smtClean="0"/>
              <a:t>çağrısına</a:t>
            </a:r>
            <a:r>
              <a:rPr lang="en-US" b="1" dirty="0" smtClean="0"/>
              <a:t> </a:t>
            </a:r>
            <a:r>
              <a:rPr lang="en-US" b="1" dirty="0" err="1" smtClean="0"/>
              <a:t>uyup</a:t>
            </a:r>
            <a:r>
              <a:rPr lang="en-US" b="1" dirty="0" smtClean="0"/>
              <a:t> </a:t>
            </a:r>
            <a:r>
              <a:rPr lang="en-US" b="1" dirty="0" err="1" smtClean="0"/>
              <a:t>yola</a:t>
            </a:r>
            <a:r>
              <a:rPr lang="en-US" b="1" dirty="0" smtClean="0"/>
              <a:t> </a:t>
            </a:r>
            <a:r>
              <a:rPr lang="en-US" b="1" dirty="0" err="1" smtClean="0"/>
              <a:t>çıkanlar</a:t>
            </a:r>
            <a:r>
              <a:rPr lang="en-US" b="1" dirty="0" smtClean="0"/>
              <a:t> </a:t>
            </a:r>
            <a:r>
              <a:rPr lang="en-US" b="1" dirty="0" err="1" smtClean="0"/>
              <a:t>saymakla</a:t>
            </a:r>
            <a:r>
              <a:rPr lang="en-US" b="1" dirty="0" smtClean="0"/>
              <a:t> </a:t>
            </a:r>
            <a:r>
              <a:rPr lang="en-US" b="1" dirty="0" err="1" smtClean="0"/>
              <a:t>bitmez</a:t>
            </a:r>
            <a:r>
              <a:rPr lang="en-US" b="1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510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Winfried </a:t>
            </a:r>
            <a:r>
              <a:rPr lang="en-US" dirty="0" err="1" smtClean="0"/>
              <a:t>Löschburg</a:t>
            </a:r>
            <a:r>
              <a:rPr lang="en-US" dirty="0" smtClean="0"/>
              <a:t>- </a:t>
            </a:r>
            <a:r>
              <a:rPr lang="en-US" dirty="0" err="1" smtClean="0"/>
              <a:t>Seyahatin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ültür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097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7</TotalTime>
  <Words>269</Words>
  <Application>Microsoft Macintosh PowerPoint</Application>
  <PresentationFormat>On-screen Show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Breeze</vt:lpstr>
      <vt:lpstr>İlk Seyahatler-4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Seyahatler-4</dc:title>
  <dc:creator>azade</dc:creator>
  <cp:lastModifiedBy>azade</cp:lastModifiedBy>
  <cp:revision>1</cp:revision>
  <dcterms:created xsi:type="dcterms:W3CDTF">2017-11-06T14:24:08Z</dcterms:created>
  <dcterms:modified xsi:type="dcterms:W3CDTF">2017-11-06T14:31:40Z</dcterms:modified>
</cp:coreProperties>
</file>