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300" r:id="rId3"/>
    <p:sldId id="301" r:id="rId4"/>
    <p:sldId id="320" r:id="rId5"/>
    <p:sldId id="321" r:id="rId6"/>
    <p:sldId id="30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29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66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83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24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86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61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94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60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47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23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16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3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Neden Değerlendiriyoruz?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7600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Çocukların öğrendiklerine ilişkin kendilerine, ebeveynlere ve çocuklara kanıtlar toplamak için,</a:t>
            </a:r>
          </a:p>
          <a:p>
            <a:endParaRPr lang="tr-TR" dirty="0"/>
          </a:p>
          <a:p>
            <a:r>
              <a:rPr lang="tr-TR" dirty="0" smtClean="0"/>
              <a:t>«</a:t>
            </a:r>
            <a:r>
              <a:rPr lang="tr-TR" i="1" dirty="0" smtClean="0"/>
              <a:t>bu çalışmayı yaptık, dolayısıyla çocuklar bunu öğrendi</a:t>
            </a:r>
            <a:r>
              <a:rPr lang="tr-TR" dirty="0" smtClean="0"/>
              <a:t>» şeklindeki varsayımdan kaçınmak için,</a:t>
            </a:r>
          </a:p>
          <a:p>
            <a:endParaRPr lang="tr-TR" dirty="0"/>
          </a:p>
          <a:p>
            <a:r>
              <a:rPr lang="tr-TR" dirty="0" smtClean="0"/>
              <a:t>Çocukların neyi öğrendikleri ya da neyi öğrenmedikleri üzerine ihtiyaç duyulan değişiklikleri yapmak için.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37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Bilgiyi toplama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i="1" dirty="0" smtClean="0"/>
          </a:p>
          <a:p>
            <a:endParaRPr lang="tr-TR" i="1" dirty="0"/>
          </a:p>
          <a:p>
            <a:r>
              <a:rPr lang="tr-TR" i="1" dirty="0" smtClean="0"/>
              <a:t>Bilginin </a:t>
            </a:r>
            <a:r>
              <a:rPr lang="tr-TR" i="1" dirty="0" smtClean="0"/>
              <a:t>kaynağı: </a:t>
            </a:r>
            <a:r>
              <a:rPr lang="tr-TR" dirty="0" smtClean="0"/>
              <a:t>çocuk, diğer çocuklar, ebeveynler, uzmanlar, diğer yetişkinler ya da çocuk hakkındaki </a:t>
            </a:r>
            <a:r>
              <a:rPr lang="tr-TR" dirty="0" smtClean="0"/>
              <a:t>kayıtlar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49464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Bilgi toplama yöntemi: sistemli gözlem, çocuklardan gelen cevapların elde edilmesi, sınıf etkinliklerinden elde edilen ürünlerin toplanması, ebeveynlerden ve diğer yetişkinlerden bilgilerin toplanması.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0274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Analiz edilecek bağlam, ortam ya da durum: dış eğitim ortamları ya da iç eğitim ortamları, bir masada ya da zemin üzerinde, sınıf içi ya da görüşme odası, kağıt, kalem ya da </a:t>
            </a:r>
            <a:r>
              <a:rPr lang="tr-TR" dirty="0" err="1"/>
              <a:t>manipülatif</a:t>
            </a:r>
            <a:r>
              <a:rPr lang="tr-TR" dirty="0"/>
              <a:t> materyaller kullanma, yalnız ya da grup içi ya da aşina olunan sınıf personeli ile ya da yabancılar ile.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9509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74073"/>
            <a:ext cx="10515600" cy="57890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Kaynaklar</a:t>
            </a:r>
            <a:r>
              <a:rPr lang="tr-TR" dirty="0" smtClean="0"/>
              <a:t> Çocuk/Çocuklar</a:t>
            </a:r>
          </a:p>
          <a:p>
            <a:pPr marL="0" indent="0">
              <a:buNone/>
            </a:pPr>
            <a:r>
              <a:rPr lang="tr-TR" dirty="0" smtClean="0"/>
              <a:t>                   Diğer yetişkinler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Kayıtlar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Yöntemler</a:t>
            </a:r>
            <a:r>
              <a:rPr lang="tr-TR" dirty="0" smtClean="0"/>
              <a:t> Çocukları gözlemleme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Çocukların cevapları-tepkileri (tartışma, soru, görüşme)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Ürünleri toplama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Diğer yetişkinlerden bilgi elde etme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Bağlam/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Ortam        </a:t>
            </a:r>
            <a:r>
              <a:rPr lang="tr-TR" dirty="0" smtClean="0"/>
              <a:t>Herhangi bir sınıf etkinliği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</a:t>
            </a:r>
            <a:r>
              <a:rPr lang="tr-TR" dirty="0" smtClean="0"/>
              <a:t>                   Herhangi bir okul ya da öğrenme merkezi etkinliği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 </a:t>
            </a:r>
            <a:r>
              <a:rPr lang="tr-TR" dirty="0" smtClean="0"/>
              <a:t>                   Günlük yaşam rutinleri</a:t>
            </a:r>
          </a:p>
          <a:p>
            <a:pPr marL="0" indent="0">
              <a:buNone/>
            </a:pPr>
            <a:r>
              <a:rPr lang="tr-TR" dirty="0" smtClean="0"/>
              <a:t>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688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200</Words>
  <Application>Microsoft Office PowerPoint</Application>
  <PresentationFormat>Geniş ekran</PresentationFormat>
  <Paragraphs>27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Neden Değerlendiriyoruz?</vt:lpstr>
      <vt:lpstr>PowerPoint Sunusu</vt:lpstr>
      <vt:lpstr>Bilgiyi toplama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KATILIMCI GÖZLEM</dc:title>
  <dc:creator>Ebf_Dekan_Yardımcısı</dc:creator>
  <cp:lastModifiedBy>Windows Kullanıcısı</cp:lastModifiedBy>
  <cp:revision>145</cp:revision>
  <dcterms:created xsi:type="dcterms:W3CDTF">2015-10-02T06:37:27Z</dcterms:created>
  <dcterms:modified xsi:type="dcterms:W3CDTF">2018-03-15T10:41:07Z</dcterms:modified>
</cp:coreProperties>
</file>