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5" r:id="rId2"/>
    <p:sldMasterId id="2147483864" r:id="rId3"/>
  </p:sldMasterIdLst>
  <p:notesMasterIdLst>
    <p:notesMasterId r:id="rId34"/>
  </p:notesMasterIdLst>
  <p:sldIdLst>
    <p:sldId id="296" r:id="rId4"/>
    <p:sldId id="256" r:id="rId5"/>
    <p:sldId id="270" r:id="rId6"/>
    <p:sldId id="263" r:id="rId7"/>
    <p:sldId id="265" r:id="rId8"/>
    <p:sldId id="293" r:id="rId9"/>
    <p:sldId id="294" r:id="rId10"/>
    <p:sldId id="290" r:id="rId11"/>
    <p:sldId id="291" r:id="rId12"/>
    <p:sldId id="292" r:id="rId13"/>
    <p:sldId id="268" r:id="rId14"/>
    <p:sldId id="271" r:id="rId15"/>
    <p:sldId id="272" r:id="rId16"/>
    <p:sldId id="273" r:id="rId17"/>
    <p:sldId id="275" r:id="rId18"/>
    <p:sldId id="262" r:id="rId19"/>
    <p:sldId id="264" r:id="rId20"/>
    <p:sldId id="269" r:id="rId21"/>
    <p:sldId id="277" r:id="rId22"/>
    <p:sldId id="279" r:id="rId23"/>
    <p:sldId id="280" r:id="rId24"/>
    <p:sldId id="281" r:id="rId25"/>
    <p:sldId id="282" r:id="rId26"/>
    <p:sldId id="286" r:id="rId27"/>
    <p:sldId id="287" r:id="rId28"/>
    <p:sldId id="283" r:id="rId29"/>
    <p:sldId id="284" r:id="rId30"/>
    <p:sldId id="288" r:id="rId31"/>
    <p:sldId id="289" r:id="rId32"/>
    <p:sldId id="297" r:id="rId3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00"/>
    <a:srgbClr val="FF00FF"/>
    <a:srgbClr val="8000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00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C1FD78-9E4E-420A-B30D-CAF4217F807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1088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EED4EE-C4D8-4C89-91DA-D885FB07F1F8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DB4441BB-CE6E-4C36-B594-6407DF878F13}" type="slidenum">
              <a:rPr lang="en-US" sz="1200"/>
              <a:pPr algn="r" eaLnBrk="0" hangingPunct="0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14455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96B324-E290-4119-9461-3032DC15C362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177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715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771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54A82A2A-114A-447B-A103-8EEE0DDF037D}" type="slidenum">
              <a:rPr lang="en-US" sz="1200"/>
              <a:pPr algn="r" eaLnBrk="0" hangingPunct="0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985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F7F53A-B9D0-4385-B881-7AFCCD2798D4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179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920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7920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39F08152-A017-4C85-964B-F6A2E4BD72E1}" type="slidenum">
              <a:rPr lang="en-US" sz="1200"/>
              <a:pPr algn="r" eaLnBrk="0" hangingPunct="0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38191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2063E-F772-488F-A200-19441202B66D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164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486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6486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B1093C16-8B4D-4337-BC0D-622AB7FB8F98}" type="slidenum">
              <a:rPr lang="en-US" sz="1200"/>
              <a:pPr algn="r" eaLnBrk="0" hangingPunct="0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57686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E71C7-99B7-4373-8344-6B1250064C72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166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691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6691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E1BB94BD-C69F-457B-BD11-B4FF42D2FFE8}" type="slidenum">
              <a:rPr lang="en-US" sz="1200"/>
              <a:pPr algn="r" eaLnBrk="0" hangingPunct="0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33628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5BA431-EE73-4D02-AA58-AD515DDDE34B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168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896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6896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E79046F5-F934-4DB5-AA0B-2AF576342369}" type="slidenum">
              <a:rPr lang="en-US" sz="1200"/>
              <a:pPr algn="r" eaLnBrk="0" hangingPunct="0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95112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B1279B-78F3-46CC-A730-A30EA80BF270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602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02E3318-26ED-4D63-A9F1-E9D41CA8C6CD}" type="slidenum">
              <a:rPr lang="en-US" sz="1200"/>
              <a:pPr algn="r" eaLnBrk="0" hangingPunct="0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35053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F71BF3-889E-4E76-87DE-F12FDB8DCB84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909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CC730921-AB02-4ACE-B061-8E28DBCDFFCC}" type="slidenum">
              <a:rPr lang="en-US" sz="1200"/>
              <a:pPr algn="r" eaLnBrk="0" hangingPunct="0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35317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776C06-2398-4581-9899-464E17563B36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3107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68126EA-975B-4A0F-9E5F-B555E309F592}" type="slidenum">
              <a:rPr lang="en-US" sz="1200"/>
              <a:pPr algn="r" eaLnBrk="0" hangingPunct="0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59819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608BD-7186-4F26-99AE-C31D23D0FE2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B5CEA-8CBE-4C4C-85A0-481B4562A29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F1B94-40EA-420D-9D72-1330F817D2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CFFB7-40DC-4C63-8171-95F9988E1E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7C4F3-481D-48B3-86CB-8C3FCDCE30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4CF41-3335-41C6-BB53-6D9CAA1ED87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D42A8-B006-4100-B9B5-496F582192A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E947E-C864-42D6-A503-6293390D934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2BAB6-7C2B-4AF5-9EA6-6C8C3AE254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1DDC1-1E86-4442-95E4-D7BF117F9C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8920A-D956-4003-86BF-227088ABD0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CD34B-0293-42D8-BAA7-54584B64BA0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6D6C2-2ABA-4FEF-8C4F-774926C2EA6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EAFE1-67E0-4EF6-B710-D98597E39D8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3B434-673D-4286-9D47-8DA659F4D8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82BE25-36A3-44CC-93FF-A4E9E8873F30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C88F3-9221-4068-BA34-39F9211481D0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7A41C8-583E-4A2D-A95D-B42A2C59B07A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8E61F-1983-4D02-AB76-E4969C4FAF28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55C4F8-2AB2-4C4B-8F61-8250806DA4B5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3B5FB-E845-4C3D-AEAA-AC414AC886F1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C5E05F-3402-42D6-8640-EB7F2B892007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B7CA2-4759-4E4E-BEE4-B53EA988F83B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E128B6-8725-4AAA-8E5C-1645FD6B3996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03211-9F33-4305-8488-E8E0C5AA2C9B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87E3C0-8A60-4129-9533-111F928F83F7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13B1F-34C7-4797-A3BB-F665D2D4C8EC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635FCA-1290-4A4B-BA44-C1C503318B90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357540-F063-42C8-81CA-F9BC7BAF22F3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FB0FF-9A52-468F-951B-05472E6AB1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230725-6616-4EB9-B2BA-469E1F0D67DE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6E9216-7E1E-4FE9-B9CE-508A37049841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65881-E5B7-422E-865A-E49E6597F264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3C03C1-76F9-47F2-A5E0-E3CF7C88DD78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A65910-BDDA-4FD6-A300-BA734138793A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7CFC0-34C3-4934-9785-0922B12D07F3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46E1AE-9209-4C1A-B8A0-CF3BBBAC05CE}" type="datetimeFigureOut">
              <a:rPr lang="zh-CN" altLang="en-US">
                <a:solidFill>
                  <a:srgbClr val="000000"/>
                </a:solidFill>
              </a:rPr>
              <a:pPr/>
              <a:t>2017-9-16</a:t>
            </a:fld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43A7C2-AC73-41D6-BFD7-DE699030D641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79A1B-0D3D-4AE9-96C1-7441A40259B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715EB-03A8-4D80-83DD-0496B1F44C7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EC1AE-BBCE-4AC5-898A-BA885C61BE8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90E4D-C92E-45F4-9979-AFBD12C960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1E77F-8F97-41A7-806F-33467546C9B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8964E-065C-430E-A82F-A820D8D79C4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3" descr="C:\Documents and Settings\Administrator\桌面\未标题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357188"/>
            <a:ext cx="2214563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6676959-5015-4307-BFD2-AED86C28F26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C:\Documents and Settings\Administrator\桌面\swf、psd\本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92075" y="928688"/>
            <a:ext cx="9236075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4BF1C9F-4E79-4F04-8FA2-B9044FC80D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buFont typeface="Arial" pitchFamily="34" charset="0"/>
              <a:buNone/>
            </a:pPr>
            <a:fld id="{93166241-608E-45CF-A7F4-D8CF3C487367}" type="datetimeFigureOut">
              <a:rPr lang="zh-CN" altLang="en-US">
                <a:solidFill>
                  <a:srgbClr val="000000"/>
                </a:solidFill>
                <a:cs typeface="Arial" pitchFamily="34" charset="0"/>
              </a:rPr>
              <a:pPr>
                <a:buFont typeface="Arial" pitchFamily="34" charset="0"/>
                <a:buNone/>
              </a:pPr>
              <a:t>2017-9-16</a:t>
            </a:fld>
            <a:endParaRPr lang="zh-CN" altLang="zh-CN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buFont typeface="Arial" pitchFamily="34" charset="0"/>
              <a:buNone/>
            </a:pPr>
            <a:endParaRPr lang="zh-CN" altLang="zh-CN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buFont typeface="Arial" pitchFamily="34" charset="0"/>
              <a:buNone/>
            </a:pPr>
            <a:fld id="{B9005056-BA80-4F7E-99FF-FCBF3151060E}" type="slidenum">
              <a:rPr lang="zh-CN" altLang="zh-CN">
                <a:solidFill>
                  <a:srgbClr val="000000"/>
                </a:solidFill>
                <a:cs typeface="Arial" pitchFamily="34" charset="0"/>
              </a:rPr>
              <a:pPr>
                <a:buFont typeface="Arial" pitchFamily="34" charset="0"/>
                <a:buNone/>
              </a:pPr>
              <a:t>‹#›</a:t>
            </a:fld>
            <a:endParaRPr lang="zh-CN" altLang="zh-CN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10" Type="http://schemas.openxmlformats.org/officeDocument/2006/relationships/image" Target="../media/image8.png"/><Relationship Id="rId4" Type="http://schemas.openxmlformats.org/officeDocument/2006/relationships/image" Target="../media/image21.jpe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4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30.jpeg"/><Relationship Id="rId11" Type="http://schemas.openxmlformats.org/officeDocument/2006/relationships/image" Target="../media/image8.png"/><Relationship Id="rId5" Type="http://schemas.openxmlformats.org/officeDocument/2006/relationships/image" Target="../media/image29.jpeg"/><Relationship Id="rId10" Type="http://schemas.openxmlformats.org/officeDocument/2006/relationships/image" Target="../media/image7.png"/><Relationship Id="rId4" Type="http://schemas.openxmlformats.org/officeDocument/2006/relationships/image" Target="../media/image28.png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3.wmf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4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8.wmf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41.png"/><Relationship Id="rId5" Type="http://schemas.openxmlformats.org/officeDocument/2006/relationships/image" Target="../media/image40.wmf"/><Relationship Id="rId10" Type="http://schemas.openxmlformats.org/officeDocument/2006/relationships/image" Target="../media/image8.png"/><Relationship Id="rId4" Type="http://schemas.openxmlformats.org/officeDocument/2006/relationships/image" Target="../media/image39.wmf"/><Relationship Id="rId9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8.wmf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8.xml"/><Relationship Id="rId6" Type="http://schemas.openxmlformats.org/officeDocument/2006/relationships/image" Target="../media/image5.png"/><Relationship Id="rId5" Type="http://schemas.openxmlformats.org/officeDocument/2006/relationships/image" Target="../media/image43.wmf"/><Relationship Id="rId4" Type="http://schemas.openxmlformats.org/officeDocument/2006/relationships/image" Target="../media/image42.wmf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8.png"/><Relationship Id="rId4" Type="http://schemas.openxmlformats.org/officeDocument/2006/relationships/image" Target="../media/image14.jpe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新实用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775" y="-527050"/>
            <a:ext cx="523557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7" descr="社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8" y="5934075"/>
            <a:ext cx="21605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12775" y="1270000"/>
            <a:ext cx="69151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 typeface="Arial" pitchFamily="34" charset="0"/>
              <a:buNone/>
            </a:pPr>
            <a:r>
              <a:rPr lang="zh-CN" altLang="en-US" sz="6600" u="sng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大标宋_GBK" charset="-122"/>
                <a:cs typeface="Arial" pitchFamily="34" charset="0"/>
              </a:rPr>
              <a:t>新实用汉语课本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6381253"/>
            <a:ext cx="9144000" cy="792163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bldLvl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646013" y="1773238"/>
            <a:ext cx="6518275" cy="4535487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en-US" altLang="zh-CN" sz="4000" b="1" dirty="0">
                <a:solidFill>
                  <a:srgbClr val="006600"/>
                </a:solidFill>
                <a:latin typeface="宋体" pitchFamily="2" charset="-122"/>
              </a:rPr>
              <a:t>A</a:t>
            </a:r>
            <a:r>
              <a:rPr lang="zh-CN" altLang="en-US" sz="4000" b="1" dirty="0">
                <a:solidFill>
                  <a:srgbClr val="006600"/>
                </a:solidFill>
                <a:latin typeface="宋体" pitchFamily="2" charset="-122"/>
              </a:rPr>
              <a:t>：</a:t>
            </a:r>
            <a:r>
              <a:rPr lang="en-US" altLang="zh-CN" sz="4000" b="1" dirty="0" err="1">
                <a:solidFill>
                  <a:srgbClr val="800000"/>
                </a:solidFill>
                <a:latin typeface="宋体" pitchFamily="2" charset="-122"/>
              </a:rPr>
              <a:t>Nǐ</a:t>
            </a:r>
            <a:r>
              <a:rPr lang="en-US" altLang="zh-CN" sz="4000" b="1" dirty="0">
                <a:solidFill>
                  <a:srgbClr val="800000"/>
                </a:solidFill>
                <a:latin typeface="宋体" pitchFamily="2" charset="-122"/>
              </a:rPr>
              <a:t> </a:t>
            </a:r>
            <a:r>
              <a:rPr lang="en-US" altLang="zh-CN" sz="4000" b="1" dirty="0" err="1">
                <a:solidFill>
                  <a:srgbClr val="800000"/>
                </a:solidFill>
                <a:latin typeface="宋体" pitchFamily="2" charset="-122"/>
              </a:rPr>
              <a:t>hǎo</a:t>
            </a:r>
            <a:r>
              <a:rPr lang="en-US" altLang="zh-CN" sz="4000" b="1" dirty="0">
                <a:solidFill>
                  <a:srgbClr val="800000"/>
                </a:solidFill>
                <a:latin typeface="宋体" pitchFamily="2" charset="-122"/>
              </a:rPr>
              <a:t> ma?</a:t>
            </a:r>
            <a:endParaRPr lang="en-US" altLang="zh-CN" sz="1400" b="1" dirty="0">
              <a:solidFill>
                <a:srgbClr val="800000"/>
              </a:solidFill>
              <a:latin typeface="宋体" pitchFamily="2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CN" sz="4000" b="1" dirty="0">
                <a:solidFill>
                  <a:srgbClr val="006600"/>
                </a:solidFill>
                <a:latin typeface="宋体" pitchFamily="2" charset="-122"/>
              </a:rPr>
              <a:t>B</a:t>
            </a:r>
            <a:r>
              <a:rPr lang="zh-CN" altLang="en-US" sz="4000" b="1" dirty="0">
                <a:solidFill>
                  <a:srgbClr val="006600"/>
                </a:solidFill>
                <a:latin typeface="宋体" pitchFamily="2" charset="-122"/>
              </a:rPr>
              <a:t>：</a:t>
            </a:r>
            <a:r>
              <a:rPr lang="en-US" altLang="en-US" sz="4000" b="1" dirty="0" err="1">
                <a:latin typeface="宋体" pitchFamily="2" charset="-122"/>
              </a:rPr>
              <a:t>Wǒ</a:t>
            </a:r>
            <a:r>
              <a:rPr lang="en-US" altLang="en-US" sz="4000" b="1" dirty="0">
                <a:latin typeface="宋体" pitchFamily="2" charset="-122"/>
              </a:rPr>
              <a:t> </a:t>
            </a:r>
            <a:r>
              <a:rPr lang="en-US" altLang="en-US" sz="4000" b="1" dirty="0" err="1">
                <a:latin typeface="宋体" pitchFamily="2" charset="-122"/>
              </a:rPr>
              <a:t>h</a:t>
            </a:r>
            <a:r>
              <a:rPr lang="en-US" altLang="zh-CN" sz="4000" b="1" dirty="0" err="1">
                <a:latin typeface="宋体" pitchFamily="2" charset="-122"/>
              </a:rPr>
              <a:t>ě</a:t>
            </a:r>
            <a:r>
              <a:rPr lang="en-US" altLang="en-US" sz="4000" b="1" dirty="0" err="1">
                <a:latin typeface="宋体" pitchFamily="2" charset="-122"/>
              </a:rPr>
              <a:t>n</a:t>
            </a:r>
            <a:r>
              <a:rPr lang="en-US" altLang="en-US" sz="4000" b="1" dirty="0">
                <a:latin typeface="宋体" pitchFamily="2" charset="-122"/>
              </a:rPr>
              <a:t> </a:t>
            </a:r>
            <a:r>
              <a:rPr lang="en-US" altLang="zh-CN" sz="4000" b="1" dirty="0" err="1">
                <a:latin typeface="宋体" pitchFamily="2" charset="-122"/>
              </a:rPr>
              <a:t>hǎo</a:t>
            </a:r>
            <a:r>
              <a:rPr lang="en-US" altLang="zh-CN" sz="4000" b="1" dirty="0">
                <a:latin typeface="宋体" pitchFamily="2" charset="-122"/>
              </a:rPr>
              <a:t>.</a:t>
            </a:r>
            <a:r>
              <a:rPr lang="en-US" altLang="zh-CN" sz="1400" b="1" dirty="0">
                <a:latin typeface="宋体" pitchFamily="2" charset="-122"/>
              </a:rPr>
              <a:t>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CN" sz="4000" b="1" dirty="0">
                <a:solidFill>
                  <a:srgbClr val="006600"/>
                </a:solidFill>
                <a:latin typeface="宋体" pitchFamily="2" charset="-122"/>
              </a:rPr>
              <a:t>A</a:t>
            </a:r>
            <a:r>
              <a:rPr lang="zh-CN" altLang="en-US" sz="4000" b="1" dirty="0">
                <a:solidFill>
                  <a:srgbClr val="006600"/>
                </a:solidFill>
                <a:latin typeface="宋体" pitchFamily="2" charset="-122"/>
              </a:rPr>
              <a:t>：</a:t>
            </a:r>
            <a:r>
              <a:rPr lang="en-US" altLang="zh-CN" sz="4000" b="1" dirty="0" err="1">
                <a:solidFill>
                  <a:srgbClr val="800000"/>
                </a:solidFill>
                <a:latin typeface="宋体" pitchFamily="2" charset="-122"/>
              </a:rPr>
              <a:t>Nǐ</a:t>
            </a:r>
            <a:r>
              <a:rPr lang="en-US" altLang="zh-CN" sz="4000" b="1" dirty="0">
                <a:solidFill>
                  <a:srgbClr val="800000"/>
                </a:solidFill>
                <a:latin typeface="宋体" pitchFamily="2" charset="-122"/>
              </a:rPr>
              <a:t> </a:t>
            </a:r>
            <a:r>
              <a:rPr lang="en-US" altLang="zh-CN" sz="4000" b="1" dirty="0" err="1">
                <a:solidFill>
                  <a:srgbClr val="800000"/>
                </a:solidFill>
                <a:latin typeface="宋体" pitchFamily="2" charset="-122"/>
              </a:rPr>
              <a:t>bàba</a:t>
            </a:r>
            <a:r>
              <a:rPr lang="en-US" altLang="zh-CN" sz="4000" b="1" dirty="0">
                <a:solidFill>
                  <a:srgbClr val="800000"/>
                </a:solidFill>
                <a:latin typeface="宋体" pitchFamily="2" charset="-122"/>
              </a:rPr>
              <a:t> </a:t>
            </a:r>
            <a:r>
              <a:rPr lang="en-US" altLang="zh-CN" sz="4000" b="1" dirty="0" err="1">
                <a:solidFill>
                  <a:srgbClr val="800000"/>
                </a:solidFill>
                <a:latin typeface="宋体" pitchFamily="2" charset="-122"/>
              </a:rPr>
              <a:t>māma</a:t>
            </a:r>
            <a:r>
              <a:rPr lang="en-US" altLang="zh-CN" sz="4000" b="1" dirty="0">
                <a:solidFill>
                  <a:srgbClr val="800000"/>
                </a:solidFill>
                <a:latin typeface="宋体" pitchFamily="2" charset="-122"/>
              </a:rPr>
              <a:t> </a:t>
            </a:r>
            <a:r>
              <a:rPr lang="en-US" altLang="zh-CN" sz="4000" b="1" dirty="0" err="1">
                <a:solidFill>
                  <a:srgbClr val="800000"/>
                </a:solidFill>
                <a:latin typeface="宋体" pitchFamily="2" charset="-122"/>
              </a:rPr>
              <a:t>hǎo</a:t>
            </a:r>
            <a:r>
              <a:rPr lang="en-US" altLang="zh-CN" sz="4000" b="1" dirty="0">
                <a:solidFill>
                  <a:srgbClr val="800000"/>
                </a:solidFill>
                <a:latin typeface="宋体" pitchFamily="2" charset="-122"/>
              </a:rPr>
              <a:t> ma?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CN" sz="4000" b="1" dirty="0">
                <a:solidFill>
                  <a:srgbClr val="006600"/>
                </a:solidFill>
                <a:latin typeface="宋体" pitchFamily="2" charset="-122"/>
              </a:rPr>
              <a:t>B</a:t>
            </a:r>
            <a:r>
              <a:rPr lang="zh-CN" altLang="en-US" sz="4000" b="1" dirty="0">
                <a:solidFill>
                  <a:srgbClr val="006600"/>
                </a:solidFill>
                <a:latin typeface="宋体" pitchFamily="2" charset="-122"/>
              </a:rPr>
              <a:t>：</a:t>
            </a:r>
            <a:r>
              <a:rPr lang="en-US" altLang="zh-CN" sz="4000" b="1" dirty="0" err="1">
                <a:latin typeface="宋体" pitchFamily="2" charset="-122"/>
              </a:rPr>
              <a:t>Tāmen</a:t>
            </a:r>
            <a:r>
              <a:rPr lang="en-US" altLang="zh-CN" sz="4000" b="1" dirty="0">
                <a:latin typeface="宋体" pitchFamily="2" charset="-122"/>
              </a:rPr>
              <a:t> </a:t>
            </a:r>
            <a:r>
              <a:rPr lang="en-US" altLang="zh-CN" sz="4000" b="1" dirty="0" err="1">
                <a:latin typeface="宋体" pitchFamily="2" charset="-122"/>
              </a:rPr>
              <a:t>dōu</a:t>
            </a:r>
            <a:r>
              <a:rPr lang="en-US" altLang="zh-CN" sz="4000" b="1" dirty="0">
                <a:latin typeface="宋体" pitchFamily="2" charset="-122"/>
              </a:rPr>
              <a:t> </a:t>
            </a:r>
            <a:r>
              <a:rPr lang="en-US" altLang="zh-CN" sz="4000" b="1" dirty="0" err="1">
                <a:latin typeface="宋体" pitchFamily="2" charset="-122"/>
              </a:rPr>
              <a:t>hěn</a:t>
            </a:r>
            <a:r>
              <a:rPr lang="en-US" altLang="zh-CN" sz="4000" b="1" dirty="0">
                <a:latin typeface="宋体" pitchFamily="2" charset="-122"/>
              </a:rPr>
              <a:t> </a:t>
            </a:r>
            <a:r>
              <a:rPr lang="en-US" altLang="zh-CN" sz="4000" b="1" dirty="0" err="1">
                <a:latin typeface="宋体" pitchFamily="2" charset="-122"/>
              </a:rPr>
              <a:t>hǎo</a:t>
            </a:r>
            <a:r>
              <a:rPr lang="en-US" altLang="zh-CN" sz="4000" b="1" dirty="0">
                <a:latin typeface="宋体" pitchFamily="2" charset="-122"/>
              </a:rPr>
              <a:t>.</a:t>
            </a:r>
          </a:p>
        </p:txBody>
      </p:sp>
      <p:sp>
        <p:nvSpPr>
          <p:cNvPr id="167939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693738"/>
            <a:ext cx="5364088" cy="790575"/>
          </a:xfrm>
        </p:spPr>
        <p:txBody>
          <a:bodyPr/>
          <a:lstStyle/>
          <a:p>
            <a:r>
              <a:rPr lang="en-US" altLang="zh-CN" dirty="0">
                <a:solidFill>
                  <a:srgbClr val="C00000"/>
                </a:solidFill>
              </a:rPr>
              <a:t>Dialogue practice</a:t>
            </a:r>
          </a:p>
        </p:txBody>
      </p:sp>
      <p:grpSp>
        <p:nvGrpSpPr>
          <p:cNvPr id="167940" name="Group 4"/>
          <p:cNvGrpSpPr>
            <a:grpSpLocks/>
          </p:cNvGrpSpPr>
          <p:nvPr/>
        </p:nvGrpSpPr>
        <p:grpSpPr bwMode="auto">
          <a:xfrm>
            <a:off x="6440115" y="1065535"/>
            <a:ext cx="2092325" cy="2003425"/>
            <a:chOff x="3921" y="436"/>
            <a:chExt cx="1318" cy="1262"/>
          </a:xfrm>
        </p:grpSpPr>
        <p:sp>
          <p:nvSpPr>
            <p:cNvPr id="167941" name="Rectangle 5"/>
            <p:cNvSpPr>
              <a:spLocks noChangeArrowheads="1"/>
            </p:cNvSpPr>
            <p:nvPr/>
          </p:nvSpPr>
          <p:spPr bwMode="auto">
            <a:xfrm rot="899757">
              <a:off x="3921" y="436"/>
              <a:ext cx="1316" cy="1241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7942" name="Rectangle 6"/>
            <p:cNvSpPr>
              <a:spLocks noChangeArrowheads="1"/>
            </p:cNvSpPr>
            <p:nvPr/>
          </p:nvSpPr>
          <p:spPr bwMode="auto">
            <a:xfrm>
              <a:off x="4164" y="1468"/>
              <a:ext cx="984" cy="230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167943" name="Picture 7" descr="01b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69" y="510"/>
              <a:ext cx="1270" cy="11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3" name="27 Imag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28 Imag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10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6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7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8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2213"/>
            <a:ext cx="8229600" cy="941387"/>
          </a:xfrm>
        </p:spPr>
        <p:txBody>
          <a:bodyPr/>
          <a:lstStyle/>
          <a:p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Wǒmen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</a:t>
            </a:r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xuéxí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</a:t>
            </a:r>
            <a:r>
              <a:rPr lang="zh-CN" altLang="en-US" b="1" dirty="0">
                <a:solidFill>
                  <a:srgbClr val="A50021"/>
                </a:solidFill>
                <a:latin typeface="宋体" pitchFamily="2" charset="-122"/>
              </a:rPr>
              <a:t>韵母 </a:t>
            </a:r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yùnmǔ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.</a:t>
            </a:r>
            <a:endParaRPr lang="en-US" altLang="zh-CN" b="1" dirty="0">
              <a:solidFill>
                <a:srgbClr val="A50021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5030" y="2636912"/>
            <a:ext cx="7345362" cy="2087563"/>
          </a:xfrm>
        </p:spPr>
        <p:txBody>
          <a:bodyPr/>
          <a:lstStyle/>
          <a:p>
            <a:pPr lvl="1">
              <a:lnSpc>
                <a:spcPct val="110000"/>
              </a:lnSpc>
              <a:buNone/>
            </a:pPr>
            <a:r>
              <a:rPr lang="en-US" altLang="zh-CN" sz="8800" dirty="0">
                <a:solidFill>
                  <a:srgbClr val="0000FF"/>
                </a:solidFill>
              </a:rPr>
              <a:t>  </a:t>
            </a:r>
            <a:r>
              <a:rPr lang="en-US" altLang="zh-CN" sz="11500" dirty="0" err="1">
                <a:solidFill>
                  <a:srgbClr val="0000FF"/>
                </a:solidFill>
                <a:latin typeface="宋体" pitchFamily="2" charset="-122"/>
              </a:rPr>
              <a:t>ɑ</a:t>
            </a:r>
            <a:r>
              <a:rPr lang="en-US" altLang="zh-CN" sz="8800" dirty="0" err="1">
                <a:solidFill>
                  <a:srgbClr val="0000FF"/>
                </a:solidFill>
              </a:rPr>
              <a:t>n</a:t>
            </a:r>
            <a:r>
              <a:rPr lang="en-US" altLang="zh-CN" sz="8800" dirty="0">
                <a:solidFill>
                  <a:srgbClr val="0000FF"/>
                </a:solidFill>
              </a:rPr>
              <a:t> </a:t>
            </a:r>
            <a:r>
              <a:rPr lang="en-US" altLang="zh-CN" sz="8800" dirty="0" smtClean="0">
                <a:solidFill>
                  <a:srgbClr val="0000FF"/>
                </a:solidFill>
              </a:rPr>
              <a:t>      </a:t>
            </a:r>
            <a:r>
              <a:rPr lang="en-US" altLang="zh-CN" sz="11500" dirty="0" err="1">
                <a:solidFill>
                  <a:srgbClr val="FF0000"/>
                </a:solidFill>
                <a:latin typeface="宋体" pitchFamily="2" charset="-122"/>
              </a:rPr>
              <a:t>ɑ</a:t>
            </a:r>
            <a:r>
              <a:rPr lang="en-US" altLang="zh-CN" sz="8800" dirty="0" err="1">
                <a:solidFill>
                  <a:srgbClr val="FF0000"/>
                </a:solidFill>
              </a:rPr>
              <a:t>ng</a:t>
            </a:r>
            <a:endParaRPr lang="en-US" altLang="zh-CN" sz="8800" dirty="0">
              <a:solidFill>
                <a:srgbClr val="FF0000"/>
              </a:solidFill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5723160" y="799877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latin typeface="Verdana" pitchFamily="34" charset="0"/>
              </a:rPr>
              <a:t>Finals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0" name="27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28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11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5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5724525" y="2420391"/>
            <a:ext cx="1225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3300"/>
                </a:solidFill>
                <a:latin typeface="Verdana" pitchFamily="34" charset="0"/>
              </a:rPr>
              <a:t>busy</a:t>
            </a:r>
          </a:p>
        </p:txBody>
      </p:sp>
      <p:grpSp>
        <p:nvGrpSpPr>
          <p:cNvPr id="85005" name="Group 13"/>
          <p:cNvGrpSpPr>
            <a:grpSpLocks/>
          </p:cNvGrpSpPr>
          <p:nvPr/>
        </p:nvGrpSpPr>
        <p:grpSpPr bwMode="auto">
          <a:xfrm>
            <a:off x="1619250" y="3428454"/>
            <a:ext cx="5978525" cy="2736850"/>
            <a:chOff x="1020" y="1978"/>
            <a:chExt cx="3766" cy="1724"/>
          </a:xfrm>
        </p:grpSpPr>
        <p:sp>
          <p:nvSpPr>
            <p:cNvPr id="84995" name="Rectangle 3"/>
            <p:cNvSpPr>
              <a:spLocks noChangeArrowheads="1"/>
            </p:cNvSpPr>
            <p:nvPr/>
          </p:nvSpPr>
          <p:spPr bwMode="auto">
            <a:xfrm>
              <a:off x="1020" y="1978"/>
              <a:ext cx="2314" cy="1724"/>
            </a:xfrm>
            <a:prstGeom prst="rect">
              <a:avLst/>
            </a:prstGeom>
          </p:spPr>
          <p:txBody>
            <a:bodyPr/>
            <a:lstStyle/>
            <a:p>
              <a:pPr marL="342900" indent="-342900">
                <a:lnSpc>
                  <a:spcPct val="140000"/>
                </a:lnSpc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­"/>
              </a:pPr>
              <a:r>
                <a:rPr lang="en-US" altLang="zh-CN" sz="4400">
                  <a:solidFill>
                    <a:srgbClr val="00CC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PMingLiU" pitchFamily="18" charset="-120"/>
                </a:rPr>
                <a:t> hěn mánɡ</a:t>
              </a:r>
            </a:p>
            <a:p>
              <a:pPr marL="342900" indent="-342900">
                <a:lnSpc>
                  <a:spcPct val="140000"/>
                </a:lnSpc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­"/>
              </a:pPr>
              <a:r>
                <a:rPr lang="en-US" altLang="zh-CN" sz="4400">
                  <a:solidFill>
                    <a:srgbClr val="00CC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PMingLiU" pitchFamily="18" charset="-120"/>
                </a:rPr>
                <a:t> bù  mánɡ</a:t>
              </a:r>
            </a:p>
          </p:txBody>
        </p:sp>
        <p:sp>
          <p:nvSpPr>
            <p:cNvPr id="84998" name="Text Box 6"/>
            <p:cNvSpPr txBox="1">
              <a:spLocks noChangeArrowheads="1"/>
            </p:cNvSpPr>
            <p:nvPr/>
          </p:nvSpPr>
          <p:spPr bwMode="auto">
            <a:xfrm>
              <a:off x="3652" y="2930"/>
              <a:ext cx="113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solidFill>
                    <a:srgbClr val="1C1C1C"/>
                  </a:solidFill>
                  <a:latin typeface="Verdana" pitchFamily="34" charset="0"/>
                </a:rPr>
                <a:t>not busy</a:t>
              </a:r>
            </a:p>
          </p:txBody>
        </p:sp>
      </p:grpSp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1547813" y="2060029"/>
            <a:ext cx="2519362" cy="1098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600">
                <a:solidFill>
                  <a:srgbClr val="FF3300"/>
                </a:solidFill>
                <a:latin typeface="宋体" pitchFamily="2" charset="-122"/>
              </a:rPr>
              <a:t>mánɡ</a:t>
            </a:r>
          </a:p>
        </p:txBody>
      </p:sp>
      <p:sp>
        <p:nvSpPr>
          <p:cNvPr id="85003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15950"/>
            <a:ext cx="8229600" cy="941388"/>
          </a:xfrm>
          <a:ln/>
        </p:spPr>
        <p:txBody>
          <a:bodyPr/>
          <a:lstStyle/>
          <a:p>
            <a:r>
              <a:rPr lang="zh-CN" altLang="en-US" b="1" dirty="0">
                <a:solidFill>
                  <a:srgbClr val="C00000"/>
                </a:solidFill>
                <a:latin typeface="宋体" pitchFamily="2" charset="-122"/>
              </a:rPr>
              <a:t>生词 </a:t>
            </a:r>
            <a:r>
              <a:rPr lang="en-US" altLang="zh-CN" b="1" dirty="0" err="1">
                <a:solidFill>
                  <a:srgbClr val="C00000"/>
                </a:solidFill>
                <a:latin typeface="宋体" pitchFamily="2" charset="-122"/>
              </a:rPr>
              <a:t>shēngcí</a:t>
            </a:r>
            <a:r>
              <a:rPr lang="en-US" altLang="zh-CN" b="1" dirty="0">
                <a:solidFill>
                  <a:srgbClr val="C00000"/>
                </a:solidFill>
                <a:latin typeface="宋体" pitchFamily="2" charset="-122"/>
              </a:rPr>
              <a:t> </a:t>
            </a:r>
            <a:r>
              <a:rPr lang="en-US" altLang="zh-CN" sz="3200" b="1" dirty="0">
                <a:solidFill>
                  <a:srgbClr val="C00000"/>
                </a:solidFill>
                <a:latin typeface="宋体" pitchFamily="2" charset="-122"/>
              </a:rPr>
              <a:t>New Words</a:t>
            </a:r>
          </a:p>
        </p:txBody>
      </p:sp>
      <p:sp>
        <p:nvSpPr>
          <p:cNvPr id="85004" name="Line 12"/>
          <p:cNvSpPr>
            <a:spLocks noChangeShapeType="1"/>
          </p:cNvSpPr>
          <p:nvPr/>
        </p:nvSpPr>
        <p:spPr bwMode="auto">
          <a:xfrm>
            <a:off x="611188" y="1772816"/>
            <a:ext cx="7273925" cy="0"/>
          </a:xfrm>
          <a:prstGeom prst="line">
            <a:avLst/>
          </a:prstGeom>
          <a:noFill/>
          <a:ln w="19050">
            <a:solidFill>
              <a:srgbClr val="5F5F5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4" name="27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28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12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7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9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96800" y="981050"/>
            <a:ext cx="4967288" cy="4248150"/>
          </a:xfrm>
        </p:spPr>
        <p:txBody>
          <a:bodyPr/>
          <a:lstStyle/>
          <a:p>
            <a:pPr>
              <a:lnSpc>
                <a:spcPct val="160000"/>
              </a:lnSpc>
              <a:buFont typeface="Arial" pitchFamily="34" charset="0"/>
              <a:buNone/>
            </a:pPr>
            <a:r>
              <a:rPr lang="en-US" altLang="zh-CN" sz="4000" b="1" dirty="0">
                <a:solidFill>
                  <a:srgbClr val="990000"/>
                </a:solidFill>
                <a:latin typeface="Franklin Gothic Medium Cond" pitchFamily="34" charset="0"/>
                <a:ea typeface="宋体" pitchFamily="2" charset="-122"/>
              </a:rPr>
              <a:t>A</a:t>
            </a:r>
            <a:r>
              <a:rPr lang="zh-CN" altLang="en-US" sz="4000" b="1" dirty="0">
                <a:solidFill>
                  <a:srgbClr val="990000"/>
                </a:solidFill>
                <a:latin typeface="Franklin Gothic Medium Cond" pitchFamily="34" charset="0"/>
                <a:ea typeface="宋体" pitchFamily="2" charset="-122"/>
              </a:rPr>
              <a:t>：</a:t>
            </a:r>
            <a:r>
              <a:rPr lang="en-US" altLang="zh-CN" sz="4000" b="1" dirty="0">
                <a:solidFill>
                  <a:srgbClr val="990000"/>
                </a:solidFill>
                <a:latin typeface="Franklin Gothic Medium Cond" pitchFamily="34" charset="0"/>
                <a:ea typeface="宋体" pitchFamily="2" charset="-122"/>
              </a:rPr>
              <a:t>_____</a:t>
            </a:r>
            <a:r>
              <a:rPr lang="en-US" altLang="zh-CN" sz="4000" b="1" dirty="0">
                <a:solidFill>
                  <a:srgbClr val="990000"/>
                </a:solidFill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sz="4000" b="1" dirty="0" err="1">
                <a:solidFill>
                  <a:srgbClr val="990000"/>
                </a:solidFill>
                <a:latin typeface="宋体" pitchFamily="2" charset="-122"/>
                <a:ea typeface="宋体" pitchFamily="2" charset="-122"/>
              </a:rPr>
              <a:t>m</a:t>
            </a:r>
            <a:r>
              <a:rPr lang="en-US" altLang="zh-CN" sz="4000" b="1" dirty="0" err="1">
                <a:solidFill>
                  <a:srgbClr val="990000"/>
                </a:solidFill>
                <a:latin typeface="Arial"/>
                <a:ea typeface="宋体" pitchFamily="2" charset="-122"/>
              </a:rPr>
              <a:t>á</a:t>
            </a:r>
            <a:r>
              <a:rPr lang="en-US" altLang="zh-CN" sz="4000" b="1" dirty="0" err="1">
                <a:solidFill>
                  <a:srgbClr val="990000"/>
                </a:solidFill>
                <a:latin typeface="宋体" pitchFamily="2" charset="-122"/>
                <a:ea typeface="宋体" pitchFamily="2" charset="-122"/>
              </a:rPr>
              <a:t>ng</a:t>
            </a:r>
            <a:r>
              <a:rPr lang="en-US" altLang="zh-CN" sz="4000" b="1" dirty="0">
                <a:solidFill>
                  <a:srgbClr val="990000"/>
                </a:solidFill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sz="4000" b="1" dirty="0" err="1">
                <a:solidFill>
                  <a:srgbClr val="990000"/>
                </a:solidFill>
                <a:latin typeface="宋体" pitchFamily="2" charset="-122"/>
                <a:ea typeface="宋体" pitchFamily="2" charset="-122"/>
              </a:rPr>
              <a:t>mɑ</a:t>
            </a:r>
            <a:r>
              <a:rPr lang="en-US" altLang="zh-CN" sz="4000" b="1" dirty="0">
                <a:solidFill>
                  <a:srgbClr val="990000"/>
                </a:solidFill>
                <a:latin typeface="宋体" pitchFamily="2" charset="-122"/>
                <a:ea typeface="宋体" pitchFamily="2" charset="-122"/>
              </a:rPr>
              <a:t>?</a:t>
            </a:r>
            <a:endParaRPr lang="en-US" altLang="zh-CN" sz="1400" b="1" dirty="0">
              <a:solidFill>
                <a:srgbClr val="990000"/>
              </a:solidFill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60000"/>
              </a:lnSpc>
              <a:buFont typeface="Arial" pitchFamily="34" charset="0"/>
              <a:buNone/>
            </a:pPr>
            <a:r>
              <a:rPr lang="en-US" altLang="zh-CN" sz="4000" b="1" dirty="0">
                <a:latin typeface="Franklin Gothic Medium Cond" pitchFamily="34" charset="0"/>
                <a:ea typeface="宋体" pitchFamily="2" charset="-122"/>
              </a:rPr>
              <a:t>B</a:t>
            </a:r>
            <a:r>
              <a:rPr lang="zh-CN" altLang="en-US" sz="4000" b="1" dirty="0">
                <a:latin typeface="Franklin Gothic Medium Cond" pitchFamily="34" charset="0"/>
                <a:ea typeface="宋体" pitchFamily="2" charset="-122"/>
              </a:rPr>
              <a:t>：</a:t>
            </a:r>
            <a:r>
              <a:rPr lang="en-US" altLang="zh-CN" sz="4000" b="1" dirty="0">
                <a:latin typeface="Franklin Gothic Medium Cond" pitchFamily="34" charset="0"/>
                <a:ea typeface="宋体" pitchFamily="2" charset="-122"/>
              </a:rPr>
              <a:t>_____</a:t>
            </a:r>
            <a:r>
              <a:rPr lang="en-US" altLang="en-US" sz="4000" b="1" dirty="0">
                <a:latin typeface="宋体" pitchFamily="2" charset="-122"/>
              </a:rPr>
              <a:t> </a:t>
            </a:r>
            <a:r>
              <a:rPr lang="en-US" altLang="zh-CN" sz="4000" b="1" dirty="0" err="1">
                <a:latin typeface="宋体" pitchFamily="2" charset="-122"/>
                <a:ea typeface="宋体" pitchFamily="2" charset="-122"/>
              </a:rPr>
              <a:t>hěn</a:t>
            </a:r>
            <a:r>
              <a:rPr lang="en-US" altLang="en-US" sz="4000" b="1" dirty="0">
                <a:latin typeface="宋体" pitchFamily="2" charset="-122"/>
              </a:rPr>
              <a:t> </a:t>
            </a:r>
            <a:r>
              <a:rPr lang="en-US" altLang="zh-CN" sz="4000" b="1" dirty="0" err="1">
                <a:latin typeface="宋体" pitchFamily="2" charset="-122"/>
                <a:ea typeface="宋体" pitchFamily="2" charset="-122"/>
              </a:rPr>
              <a:t>m</a:t>
            </a:r>
            <a:r>
              <a:rPr lang="en-US" altLang="zh-CN" sz="4000" b="1" dirty="0" err="1">
                <a:latin typeface="Arial"/>
                <a:ea typeface="宋体" pitchFamily="2" charset="-122"/>
              </a:rPr>
              <a:t>á</a:t>
            </a:r>
            <a:r>
              <a:rPr lang="en-US" altLang="zh-CN" sz="4000" b="1" dirty="0" err="1">
                <a:latin typeface="宋体" pitchFamily="2" charset="-122"/>
                <a:ea typeface="宋体" pitchFamily="2" charset="-122"/>
              </a:rPr>
              <a:t>ng</a:t>
            </a:r>
            <a:r>
              <a:rPr lang="en-US" altLang="zh-CN" sz="4000" b="1" dirty="0">
                <a:latin typeface="宋体" pitchFamily="2" charset="-122"/>
                <a:ea typeface="宋体" pitchFamily="2" charset="-122"/>
              </a:rPr>
              <a:t>.</a:t>
            </a:r>
            <a:r>
              <a:rPr lang="en-US" altLang="zh-CN" sz="1400" b="1" dirty="0">
                <a:latin typeface="宋体" pitchFamily="2" charset="-122"/>
                <a:ea typeface="宋体" pitchFamily="2" charset="-122"/>
              </a:rPr>
              <a:t> </a:t>
            </a:r>
          </a:p>
          <a:p>
            <a:pPr>
              <a:lnSpc>
                <a:spcPct val="160000"/>
              </a:lnSpc>
              <a:buFont typeface="Arial" pitchFamily="34" charset="0"/>
              <a:buNone/>
            </a:pPr>
            <a:r>
              <a:rPr lang="en-US" altLang="zh-CN" sz="4000" b="1" dirty="0">
                <a:latin typeface="宋体" pitchFamily="2" charset="-122"/>
                <a:ea typeface="宋体" pitchFamily="2" charset="-122"/>
              </a:rPr>
              <a:t>       (</a:t>
            </a:r>
            <a:r>
              <a:rPr lang="en-US" altLang="zh-CN" sz="4000" b="1" dirty="0" err="1">
                <a:latin typeface="宋体" pitchFamily="2" charset="-122"/>
                <a:ea typeface="宋体" pitchFamily="2" charset="-122"/>
              </a:rPr>
              <a:t>b</a:t>
            </a:r>
            <a:r>
              <a:rPr lang="en-US" altLang="zh-CN" sz="4000" b="1" dirty="0" err="1">
                <a:latin typeface="Arial"/>
                <a:ea typeface="宋体" pitchFamily="2" charset="-122"/>
              </a:rPr>
              <a:t>ù</a:t>
            </a:r>
            <a:r>
              <a:rPr lang="en-US" altLang="zh-CN" sz="4000" b="1" dirty="0">
                <a:latin typeface="宋体" pitchFamily="2" charset="-122"/>
                <a:ea typeface="宋体" pitchFamily="2" charset="-122"/>
              </a:rPr>
              <a:t> </a:t>
            </a:r>
            <a:r>
              <a:rPr lang="en-US" altLang="zh-CN" sz="4000" b="1" dirty="0" err="1">
                <a:latin typeface="宋体" pitchFamily="2" charset="-122"/>
                <a:ea typeface="宋体" pitchFamily="2" charset="-122"/>
              </a:rPr>
              <a:t>m</a:t>
            </a:r>
            <a:r>
              <a:rPr lang="en-US" altLang="zh-CN" sz="4000" b="1" dirty="0" err="1">
                <a:latin typeface="Arial"/>
                <a:ea typeface="宋体" pitchFamily="2" charset="-122"/>
              </a:rPr>
              <a:t>á</a:t>
            </a:r>
            <a:r>
              <a:rPr lang="en-US" altLang="zh-CN" sz="4000" b="1" dirty="0" err="1">
                <a:latin typeface="宋体" pitchFamily="2" charset="-122"/>
                <a:ea typeface="宋体" pitchFamily="2" charset="-122"/>
              </a:rPr>
              <a:t>ng</a:t>
            </a:r>
            <a:r>
              <a:rPr lang="en-US" altLang="zh-CN" sz="4000" b="1" dirty="0">
                <a:latin typeface="宋体" pitchFamily="2" charset="-122"/>
                <a:ea typeface="宋体" pitchFamily="2" charset="-122"/>
              </a:rPr>
              <a:t>.)</a:t>
            </a:r>
          </a:p>
        </p:txBody>
      </p:sp>
      <p:graphicFrame>
        <p:nvGraphicFramePr>
          <p:cNvPr id="88115" name="Group 51"/>
          <p:cNvGraphicFramePr>
            <a:graphicFrameLocks noGrp="1"/>
          </p:cNvGraphicFramePr>
          <p:nvPr/>
        </p:nvGraphicFramePr>
        <p:xfrm>
          <a:off x="5580112" y="1989138"/>
          <a:ext cx="3024188" cy="4464051"/>
        </p:xfrm>
        <a:graphic>
          <a:graphicData uri="http://schemas.openxmlformats.org/drawingml/2006/table">
            <a:tbl>
              <a:tblPr/>
              <a:tblGrid>
                <a:gridCol w="3024188"/>
              </a:tblGrid>
              <a:tr h="8921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b</a:t>
                      </a:r>
                      <a:r>
                        <a:rPr kumimoji="0" lang="en-US" altLang="zh-CN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à</a:t>
                      </a:r>
                      <a:r>
                        <a:rPr kumimoji="0" lang="en-US" altLang="zh-CN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b</a:t>
                      </a:r>
                      <a:r>
                        <a:rPr kumimoji="0" lang="en-US" altLang="zh-CN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Arial" pitchFamily="34" charset="0"/>
                        </a:rPr>
                        <a:t>ɑ</a:t>
                      </a:r>
                      <a:endParaRPr kumimoji="0" lang="en-US" altLang="zh-CN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7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mām</a:t>
                      </a: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Arial" pitchFamily="34" charset="0"/>
                        </a:rPr>
                        <a:t>ɑ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21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N</a:t>
                      </a: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á</a:t>
                      </a: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n p</a:t>
                      </a: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é</a:t>
                      </a: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ngyou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7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Nǚ p</a:t>
                      </a: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é</a:t>
                      </a: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ngyou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21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tā</a:t>
                      </a:r>
                      <a:endParaRPr kumimoji="0" lang="en-US" altLang="zh-CN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22" name="27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28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13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5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6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7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Rot="1" noChangeArrowheads="1"/>
          </p:cNvSpPr>
          <p:nvPr/>
        </p:nvSpPr>
        <p:spPr bwMode="auto">
          <a:xfrm>
            <a:off x="179512" y="332656"/>
            <a:ext cx="64071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Dialogue practice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1620838" y="1365399"/>
            <a:ext cx="6480175" cy="5087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Nǐ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hǎo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ma?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altLang="zh-CN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 …….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Nǐ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bàbɑ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māmɑ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hǎo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ma?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 </a:t>
            </a:r>
            <a:r>
              <a:rPr lang="en-US" altLang="zh-CN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…….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Nǐ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máng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ma?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 </a:t>
            </a:r>
            <a:r>
              <a:rPr lang="en-US" altLang="zh-CN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…….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Nǐ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nán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</a:t>
            </a:r>
            <a:r>
              <a:rPr lang="en-US" altLang="zh-CN" sz="36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péngyou</a:t>
            </a:r>
            <a:r>
              <a:rPr lang="en-US" altLang="zh-CN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ne?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altLang="zh-CN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 </a:t>
            </a:r>
            <a:r>
              <a:rPr lang="en-US" altLang="zh-CN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…….</a:t>
            </a:r>
            <a:endParaRPr lang="en-US" altLang="zh-CN" sz="36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itchFamily="2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9" name="27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28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14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4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Rot="1" noChangeArrowheads="1"/>
          </p:cNvSpPr>
          <p:nvPr/>
        </p:nvSpPr>
        <p:spPr bwMode="auto">
          <a:xfrm>
            <a:off x="467544" y="557808"/>
            <a:ext cx="8231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zh-CN" altLang="en-US" sz="4400" dirty="0">
                <a:solidFill>
                  <a:srgbClr val="660066"/>
                </a:solidFill>
              </a:rPr>
              <a:t>课文 </a:t>
            </a:r>
            <a:r>
              <a:rPr lang="en-US" altLang="zh-CN" sz="4400" dirty="0">
                <a:solidFill>
                  <a:srgbClr val="660066"/>
                </a:solidFill>
              </a:rPr>
              <a:t>Text </a:t>
            </a:r>
            <a:r>
              <a:rPr lang="zh-CN" altLang="en-US" sz="4400" dirty="0">
                <a:solidFill>
                  <a:srgbClr val="660066"/>
                </a:solidFill>
              </a:rPr>
              <a:t>（一）</a:t>
            </a:r>
          </a:p>
        </p:txBody>
      </p:sp>
      <p:pic>
        <p:nvPicPr>
          <p:cNvPr id="112646" name="Picture 6" descr="13-18第二课课文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0563" y="1962175"/>
            <a:ext cx="5811837" cy="4275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9" name="27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28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15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4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23850" y="3356992"/>
            <a:ext cx="8569325" cy="295275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08050"/>
            <a:ext cx="8229600" cy="941388"/>
          </a:xfrm>
        </p:spPr>
        <p:txBody>
          <a:bodyPr/>
          <a:lstStyle/>
          <a:p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Wǒmen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</a:t>
            </a:r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xuéxí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</a:t>
            </a:r>
            <a:r>
              <a:rPr lang="zh-CN" altLang="en-US" b="1" dirty="0">
                <a:solidFill>
                  <a:srgbClr val="A50021"/>
                </a:solidFill>
                <a:latin typeface="宋体" pitchFamily="2" charset="-122"/>
              </a:rPr>
              <a:t>声母 </a:t>
            </a:r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shēngmǔ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.</a:t>
            </a:r>
            <a:endParaRPr lang="en-US" altLang="zh-CN" b="1" dirty="0">
              <a:solidFill>
                <a:srgbClr val="A50021"/>
              </a:solidFill>
            </a:endParaRPr>
          </a:p>
        </p:txBody>
      </p:sp>
      <p:sp>
        <p:nvSpPr>
          <p:cNvPr id="40964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683568" y="1844675"/>
            <a:ext cx="7776220" cy="4114800"/>
          </a:xfrm>
        </p:spPr>
        <p:txBody>
          <a:bodyPr/>
          <a:lstStyle/>
          <a:p>
            <a:pPr>
              <a:lnSpc>
                <a:spcPct val="140000"/>
              </a:lnSpc>
              <a:buNone/>
            </a:pPr>
            <a:r>
              <a:rPr lang="en-US" altLang="zh-CN" sz="5400" dirty="0"/>
              <a:t> b</a:t>
            </a:r>
            <a:r>
              <a:rPr lang="en-US" altLang="zh-CN" sz="3600" dirty="0"/>
              <a:t>(o)</a:t>
            </a:r>
            <a:r>
              <a:rPr lang="en-US" altLang="zh-CN" sz="5400" dirty="0"/>
              <a:t>     p</a:t>
            </a:r>
            <a:r>
              <a:rPr lang="en-US" altLang="zh-CN" sz="3600" dirty="0"/>
              <a:t>(o)</a:t>
            </a:r>
            <a:r>
              <a:rPr lang="en-US" altLang="zh-CN" sz="5400" dirty="0"/>
              <a:t>    m</a:t>
            </a:r>
            <a:r>
              <a:rPr lang="en-US" altLang="zh-CN" sz="3600" dirty="0"/>
              <a:t>(o)</a:t>
            </a:r>
            <a:r>
              <a:rPr lang="en-US" altLang="zh-CN" sz="5400" dirty="0"/>
              <a:t>   </a:t>
            </a:r>
            <a:r>
              <a:rPr lang="en-US" altLang="zh-CN" sz="5400" dirty="0" smtClean="0"/>
              <a:t> </a:t>
            </a:r>
            <a:r>
              <a:rPr lang="en-US" altLang="zh-CN" sz="5400" b="1" dirty="0">
                <a:solidFill>
                  <a:srgbClr val="FF0000"/>
                </a:solidFill>
              </a:rPr>
              <a:t>f</a:t>
            </a:r>
            <a:r>
              <a:rPr lang="en-US" altLang="zh-CN" sz="3600" b="1" dirty="0">
                <a:solidFill>
                  <a:srgbClr val="FF0000"/>
                </a:solidFill>
              </a:rPr>
              <a:t>(o)</a:t>
            </a:r>
            <a:endParaRPr lang="en-US" altLang="zh-CN" sz="5400" b="1" dirty="0">
              <a:solidFill>
                <a:srgbClr val="FF0000"/>
              </a:solidFill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5579144" y="727869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latin typeface="Verdana" pitchFamily="34" charset="0"/>
              </a:rPr>
              <a:t>Initials</a:t>
            </a:r>
          </a:p>
        </p:txBody>
      </p:sp>
      <p:pic>
        <p:nvPicPr>
          <p:cNvPr id="40966" name="Picture 6" descr="b"/>
          <p:cNvPicPr>
            <a:picLocks noChangeAspect="1" noChangeArrowheads="1"/>
          </p:cNvPicPr>
          <p:nvPr/>
        </p:nvPicPr>
        <p:blipFill>
          <a:blip r:embed="rId3" cstate="print"/>
          <a:srcRect l="3806"/>
          <a:stretch>
            <a:fillRect/>
          </a:stretch>
        </p:blipFill>
        <p:spPr bwMode="auto">
          <a:xfrm>
            <a:off x="612775" y="3723704"/>
            <a:ext cx="1871663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7" descr="p'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7463" y="3723704"/>
            <a:ext cx="1943100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17354"/>
            <a:ext cx="19272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9" descr="f'"/>
          <p:cNvPicPr>
            <a:picLocks noChangeAspect="1" noChangeArrowheads="1"/>
          </p:cNvPicPr>
          <p:nvPr/>
        </p:nvPicPr>
        <p:blipFill>
          <a:blip r:embed="rId6" cstate="print"/>
          <a:srcRect t="5560" b="5560"/>
          <a:stretch>
            <a:fillRect/>
          </a:stretch>
        </p:blipFill>
        <p:spPr bwMode="auto">
          <a:xfrm>
            <a:off x="6686550" y="3730054"/>
            <a:ext cx="1925638" cy="230346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5" name="27 Imag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28 Imag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16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0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539874" y="3284984"/>
            <a:ext cx="8064574" cy="295275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03288"/>
            <a:ext cx="8229600" cy="941387"/>
          </a:xfrm>
        </p:spPr>
        <p:txBody>
          <a:bodyPr/>
          <a:lstStyle/>
          <a:p>
            <a:r>
              <a:rPr lang="en-US" altLang="zh-CN" b="1">
                <a:solidFill>
                  <a:srgbClr val="A50021"/>
                </a:solidFill>
                <a:latin typeface="宋体" pitchFamily="2" charset="-122"/>
              </a:rPr>
              <a:t>Wǒmen xuéxí </a:t>
            </a:r>
            <a:r>
              <a:rPr lang="zh-CN" altLang="en-US" b="1">
                <a:solidFill>
                  <a:srgbClr val="A50021"/>
                </a:solidFill>
                <a:latin typeface="宋体" pitchFamily="2" charset="-122"/>
              </a:rPr>
              <a:t>声母 </a:t>
            </a:r>
            <a:r>
              <a:rPr lang="en-US" altLang="zh-CN" b="1">
                <a:solidFill>
                  <a:srgbClr val="A50021"/>
                </a:solidFill>
                <a:latin typeface="宋体" pitchFamily="2" charset="-122"/>
              </a:rPr>
              <a:t>shēngmǔ .</a:t>
            </a:r>
            <a:endParaRPr lang="en-US" altLang="zh-CN" b="1">
              <a:solidFill>
                <a:srgbClr val="A50021"/>
              </a:solidFill>
            </a:endParaRPr>
          </a:p>
        </p:txBody>
      </p:sp>
      <p:sp>
        <p:nvSpPr>
          <p:cNvPr id="43012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935038" y="1835150"/>
            <a:ext cx="8208962" cy="4114800"/>
          </a:xfrm>
        </p:spPr>
        <p:txBody>
          <a:bodyPr/>
          <a:lstStyle/>
          <a:p>
            <a:pPr>
              <a:lnSpc>
                <a:spcPct val="140000"/>
              </a:lnSpc>
              <a:buNone/>
            </a:pPr>
            <a:r>
              <a:rPr lang="en-US" altLang="zh-CN" sz="5400" dirty="0"/>
              <a:t> </a:t>
            </a:r>
            <a:r>
              <a:rPr lang="en-US" altLang="zh-CN" sz="5400" dirty="0">
                <a:solidFill>
                  <a:srgbClr val="FF0000"/>
                </a:solidFill>
              </a:rPr>
              <a:t>g</a:t>
            </a:r>
            <a:r>
              <a:rPr lang="en-US" altLang="zh-CN" sz="3600" dirty="0">
                <a:solidFill>
                  <a:srgbClr val="FF0000"/>
                </a:solidFill>
              </a:rPr>
              <a:t>(e)</a:t>
            </a:r>
            <a:r>
              <a:rPr lang="en-US" altLang="zh-CN" sz="5400" dirty="0">
                <a:solidFill>
                  <a:srgbClr val="FF0000"/>
                </a:solidFill>
              </a:rPr>
              <a:t>     k</a:t>
            </a:r>
            <a:r>
              <a:rPr lang="en-US" altLang="zh-CN" sz="3600" dirty="0">
                <a:solidFill>
                  <a:srgbClr val="FF0000"/>
                </a:solidFill>
              </a:rPr>
              <a:t>(e)</a:t>
            </a:r>
            <a:r>
              <a:rPr lang="en-US" altLang="zh-CN" sz="5400" dirty="0"/>
              <a:t>    </a:t>
            </a:r>
            <a:r>
              <a:rPr lang="en-US" altLang="zh-CN" sz="5400" dirty="0" smtClean="0"/>
              <a:t>  </a:t>
            </a:r>
            <a:r>
              <a:rPr lang="en-US" altLang="zh-CN" sz="5400" b="1" dirty="0"/>
              <a:t>h</a:t>
            </a:r>
            <a:r>
              <a:rPr lang="en-US" altLang="zh-CN" sz="3600" b="1" dirty="0"/>
              <a:t>(e)</a:t>
            </a:r>
            <a:endParaRPr lang="en-US" altLang="zh-CN" sz="5400" b="1" dirty="0"/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5723160" y="655861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latin typeface="Verdana" pitchFamily="34" charset="0"/>
              </a:rPr>
              <a:t>Initials</a:t>
            </a:r>
          </a:p>
        </p:txBody>
      </p:sp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3" cstate="print"/>
          <a:srcRect t="5324"/>
          <a:stretch>
            <a:fillRect/>
          </a:stretch>
        </p:blipFill>
        <p:spPr bwMode="auto">
          <a:xfrm>
            <a:off x="900237" y="3645346"/>
            <a:ext cx="2124075" cy="223202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4" cstate="print"/>
          <a:srcRect t="2663"/>
          <a:stretch>
            <a:fillRect/>
          </a:stretch>
        </p:blipFill>
        <p:spPr bwMode="auto">
          <a:xfrm>
            <a:off x="3275137" y="3645346"/>
            <a:ext cx="2108200" cy="2232025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43016" name="Picture 8"/>
          <p:cNvPicPr>
            <a:picLocks noChangeAspect="1" noChangeArrowheads="1"/>
          </p:cNvPicPr>
          <p:nvPr/>
        </p:nvPicPr>
        <p:blipFill>
          <a:blip r:embed="rId5" cstate="print"/>
          <a:srcRect t="5034"/>
          <a:stretch>
            <a:fillRect/>
          </a:stretch>
        </p:blipFill>
        <p:spPr bwMode="auto">
          <a:xfrm>
            <a:off x="6011987" y="3645346"/>
            <a:ext cx="2201862" cy="2232025"/>
          </a:xfrm>
          <a:prstGeom prst="rect">
            <a:avLst/>
          </a:prstGeom>
          <a:noFill/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4" name="27 Image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28 Image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17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7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9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19188"/>
            <a:ext cx="8229600" cy="941387"/>
          </a:xfrm>
        </p:spPr>
        <p:txBody>
          <a:bodyPr/>
          <a:lstStyle/>
          <a:p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Wǒmen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</a:t>
            </a:r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xuéxí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</a:t>
            </a:r>
            <a:r>
              <a:rPr lang="zh-CN" altLang="en-US" b="1" dirty="0">
                <a:solidFill>
                  <a:srgbClr val="A50021"/>
                </a:solidFill>
                <a:latin typeface="宋体" pitchFamily="2" charset="-122"/>
              </a:rPr>
              <a:t>韵母 </a:t>
            </a:r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yùnmǔ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.</a:t>
            </a:r>
            <a:endParaRPr lang="en-US" altLang="zh-CN" b="1" dirty="0">
              <a:solidFill>
                <a:srgbClr val="A50021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475656" y="2492598"/>
            <a:ext cx="6840537" cy="3168650"/>
          </a:xfrm>
        </p:spPr>
        <p:txBody>
          <a:bodyPr/>
          <a:lstStyle/>
          <a:p>
            <a:pPr lvl="1">
              <a:lnSpc>
                <a:spcPct val="110000"/>
              </a:lnSpc>
              <a:buNone/>
            </a:pPr>
            <a:r>
              <a:rPr lang="en-US" altLang="zh-CN" sz="6600" dirty="0">
                <a:solidFill>
                  <a:srgbClr val="0000FF"/>
                </a:solidFill>
              </a:rPr>
              <a:t>  </a:t>
            </a:r>
            <a:r>
              <a:rPr lang="en-US" altLang="zh-CN" sz="8000" dirty="0" err="1">
                <a:solidFill>
                  <a:srgbClr val="0000FF"/>
                </a:solidFill>
                <a:latin typeface="宋体" pitchFamily="2" charset="-122"/>
              </a:rPr>
              <a:t>ie</a:t>
            </a:r>
            <a:r>
              <a:rPr lang="en-US" altLang="zh-CN" sz="6600" dirty="0">
                <a:solidFill>
                  <a:srgbClr val="0000FF"/>
                </a:solidFill>
              </a:rPr>
              <a:t>       </a:t>
            </a:r>
            <a:r>
              <a:rPr lang="en-US" altLang="zh-CN" sz="8000" dirty="0" err="1">
                <a:solidFill>
                  <a:srgbClr val="FF0000"/>
                </a:solidFill>
                <a:latin typeface="宋体" pitchFamily="2" charset="-122"/>
              </a:rPr>
              <a:t>ei</a:t>
            </a:r>
            <a:endParaRPr lang="en-US" altLang="zh-CN" sz="6600" dirty="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  <a:buNone/>
            </a:pPr>
            <a:r>
              <a:rPr lang="en-US" altLang="zh-CN" sz="6600" dirty="0">
                <a:solidFill>
                  <a:srgbClr val="0000FF"/>
                </a:solidFill>
              </a:rPr>
              <a:t>  </a:t>
            </a:r>
            <a:r>
              <a:rPr lang="en-US" altLang="zh-CN" sz="66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8000" dirty="0" err="1" smtClean="0">
                <a:solidFill>
                  <a:srgbClr val="FF0000"/>
                </a:solidFill>
                <a:latin typeface="宋体" pitchFamily="2" charset="-122"/>
              </a:rPr>
              <a:t>ɑ</a:t>
            </a:r>
            <a:r>
              <a:rPr lang="en-US" altLang="zh-CN" sz="6600" dirty="0" err="1" smtClean="0">
                <a:solidFill>
                  <a:srgbClr val="FF0000"/>
                </a:solidFill>
              </a:rPr>
              <a:t>o</a:t>
            </a:r>
            <a:r>
              <a:rPr lang="en-US" altLang="zh-CN" sz="6600" dirty="0" smtClean="0">
                <a:solidFill>
                  <a:srgbClr val="0000FF"/>
                </a:solidFill>
              </a:rPr>
              <a:t>      </a:t>
            </a:r>
            <a:r>
              <a:rPr lang="en-US" altLang="zh-CN" sz="8000" dirty="0" err="1">
                <a:solidFill>
                  <a:srgbClr val="0000FF"/>
                </a:solidFill>
                <a:latin typeface="宋体" pitchFamily="2" charset="-122"/>
              </a:rPr>
              <a:t>iou</a:t>
            </a:r>
            <a:endParaRPr lang="en-US" altLang="zh-CN" sz="6600" dirty="0">
              <a:solidFill>
                <a:srgbClr val="00FF00"/>
              </a:solidFill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5652120" y="836712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latin typeface="Verdana" pitchFamily="34" charset="0"/>
              </a:rPr>
              <a:t>Finals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0" name="27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28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18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5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954" name="Group 2"/>
          <p:cNvGraphicFramePr>
            <a:graphicFrameLocks noGrp="1"/>
          </p:cNvGraphicFramePr>
          <p:nvPr/>
        </p:nvGraphicFramePr>
        <p:xfrm>
          <a:off x="684213" y="895942"/>
          <a:ext cx="7775575" cy="5413378"/>
        </p:xfrm>
        <a:graphic>
          <a:graphicData uri="http://schemas.openxmlformats.org/drawingml/2006/table">
            <a:tbl>
              <a:tblPr/>
              <a:tblGrid>
                <a:gridCol w="1555750"/>
                <a:gridCol w="1554162"/>
                <a:gridCol w="1555750"/>
                <a:gridCol w="1554163"/>
                <a:gridCol w="1555750"/>
              </a:tblGrid>
              <a:tr h="739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ā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á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ǎ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à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he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>
                        <a:alpha val="50000"/>
                      </a:srgbClr>
                    </a:solidFill>
                  </a:tcPr>
                </a:tc>
              </a:tr>
              <a:tr h="592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ka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>
                        <a:alpha val="50000"/>
                      </a:srgbClr>
                    </a:solidFill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fei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>
                        <a:alpha val="50000"/>
                      </a:srgbClr>
                    </a:solidFill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ge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>
                        <a:alpha val="50000"/>
                      </a:srgbClr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di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>
                        <a:alpha val="50000"/>
                      </a:srgbClr>
                    </a:solidFill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yao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>
                        <a:alpha val="50000"/>
                      </a:srgbClr>
                    </a:solidFill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you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>
                        <a:alpha val="50000"/>
                      </a:srgbClr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liu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73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74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75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76" name="27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" name="28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8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19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79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80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81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3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614363" y="162877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9600" b="1">
                <a:solidFill>
                  <a:srgbClr val="FF0000"/>
                </a:solidFill>
                <a:latin typeface="宋体" pitchFamily="2" charset="-122"/>
              </a:rPr>
              <a:t>D</a:t>
            </a:r>
            <a:r>
              <a:rPr lang="en-US" altLang="zh-CN" sz="9600" b="1">
                <a:solidFill>
                  <a:srgbClr val="0000FF"/>
                </a:solidFill>
                <a:latin typeface="宋体" pitchFamily="2" charset="-122"/>
              </a:rPr>
              <a:t>ì</a:t>
            </a:r>
            <a:r>
              <a:rPr lang="en-US" altLang="zh-CN" sz="9600" b="1">
                <a:solidFill>
                  <a:schemeClr val="bg1"/>
                </a:solidFill>
                <a:latin typeface="宋体" pitchFamily="2" charset="-122"/>
              </a:rPr>
              <a:t> </a:t>
            </a:r>
            <a:r>
              <a:rPr lang="en-US" altLang="zh-CN" sz="9600" b="1">
                <a:solidFill>
                  <a:srgbClr val="0000FF"/>
                </a:solidFill>
                <a:latin typeface="宋体" pitchFamily="2" charset="-122"/>
              </a:rPr>
              <a:t>èr</a:t>
            </a:r>
            <a:r>
              <a:rPr lang="en-US" altLang="zh-CN" sz="9600" b="1">
                <a:solidFill>
                  <a:schemeClr val="bg1"/>
                </a:solidFill>
                <a:latin typeface="宋体" pitchFamily="2" charset="-122"/>
              </a:rPr>
              <a:t> </a:t>
            </a:r>
            <a:r>
              <a:rPr lang="en-US" altLang="zh-CN" sz="9600" b="1">
                <a:solidFill>
                  <a:srgbClr val="FF0000"/>
                </a:solidFill>
                <a:latin typeface="宋体" pitchFamily="2" charset="-122"/>
              </a:rPr>
              <a:t>k</a:t>
            </a:r>
            <a:r>
              <a:rPr lang="en-US" altLang="zh-CN" sz="9600" b="1">
                <a:solidFill>
                  <a:srgbClr val="0000FF"/>
                </a:solidFill>
                <a:latin typeface="宋体" pitchFamily="2" charset="-122"/>
              </a:rPr>
              <a:t>è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300163" y="4076700"/>
            <a:ext cx="64008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SzPct val="200000"/>
            </a:pPr>
            <a:r>
              <a:rPr lang="zh-CN" altLang="en-US" sz="7200">
                <a:latin typeface="华文楷体" pitchFamily="2" charset="-122"/>
                <a:ea typeface="华文楷体" pitchFamily="2" charset="-122"/>
              </a:rPr>
              <a:t>第二课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0" name="27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28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2632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</a:t>
            </a:r>
            <a:endParaRPr lang="en-US" altLang="zh-CN" sz="1200" b="1" dirty="0" smtClean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  <a:p>
            <a:pPr>
              <a:buFont typeface="Arial" pitchFamily="34" charset="0"/>
              <a:buNone/>
            </a:pP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5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5146675" y="2349500"/>
            <a:ext cx="1225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990000"/>
                </a:solidFill>
                <a:latin typeface="Verdana" pitchFamily="34" charset="0"/>
              </a:rPr>
              <a:t>drink</a:t>
            </a: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5219700" y="5059363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990000"/>
                </a:solidFill>
                <a:latin typeface="Verdana" pitchFamily="34" charset="0"/>
              </a:rPr>
              <a:t>coffee</a:t>
            </a:r>
          </a:p>
        </p:txBody>
      </p:sp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1474788" y="1989138"/>
            <a:ext cx="3095625" cy="36656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zh-CN" sz="5400" b="1" dirty="0">
                <a:latin typeface="宋体" pitchFamily="2" charset="-122"/>
              </a:rPr>
              <a:t> </a:t>
            </a:r>
            <a:r>
              <a:rPr lang="en-US" altLang="zh-CN" sz="5400" b="1" dirty="0" err="1">
                <a:latin typeface="宋体" pitchFamily="2" charset="-122"/>
              </a:rPr>
              <a:t>hē</a:t>
            </a:r>
            <a:endParaRPr lang="en-US" altLang="zh-CN" sz="5400" b="1" dirty="0">
              <a:latin typeface="宋体" pitchFamily="2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zh-CN" sz="5400" b="1" dirty="0">
                <a:latin typeface="宋体" pitchFamily="2" charset="-122"/>
              </a:rPr>
              <a:t> </a:t>
            </a:r>
            <a:r>
              <a:rPr lang="en-US" altLang="zh-CN" sz="5400" b="1" dirty="0" err="1">
                <a:latin typeface="宋体" pitchFamily="2" charset="-122"/>
              </a:rPr>
              <a:t>yào</a:t>
            </a:r>
            <a:endParaRPr lang="en-US" altLang="zh-CN" sz="5400" b="1" dirty="0">
              <a:latin typeface="宋体" pitchFamily="2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zh-CN" sz="5400" b="1" dirty="0">
                <a:latin typeface="宋体" pitchFamily="2" charset="-122"/>
              </a:rPr>
              <a:t> </a:t>
            </a:r>
            <a:r>
              <a:rPr lang="en-US" altLang="zh-CN" sz="5400" b="1" dirty="0" err="1">
                <a:latin typeface="宋体" pitchFamily="2" charset="-122"/>
              </a:rPr>
              <a:t>kāfēi</a:t>
            </a:r>
            <a:endParaRPr lang="en-US" altLang="zh-CN" sz="5400" b="1" dirty="0">
              <a:latin typeface="宋体" pitchFamily="2" charset="-122"/>
            </a:endParaRPr>
          </a:p>
        </p:txBody>
      </p:sp>
      <p:sp>
        <p:nvSpPr>
          <p:cNvPr id="130054" name="Text Box 6"/>
          <p:cNvSpPr txBox="1">
            <a:spLocks noChangeArrowheads="1"/>
          </p:cNvSpPr>
          <p:nvPr/>
        </p:nvSpPr>
        <p:spPr bwMode="auto">
          <a:xfrm>
            <a:off x="5146675" y="3644900"/>
            <a:ext cx="1225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990000"/>
                </a:solidFill>
                <a:latin typeface="Verdana" pitchFamily="34" charset="0"/>
              </a:rPr>
              <a:t>want</a:t>
            </a:r>
          </a:p>
        </p:txBody>
      </p:sp>
      <p:sp>
        <p:nvSpPr>
          <p:cNvPr id="130058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15950"/>
            <a:ext cx="8229600" cy="941388"/>
          </a:xfrm>
          <a:ln/>
        </p:spPr>
        <p:txBody>
          <a:bodyPr/>
          <a:lstStyle/>
          <a:p>
            <a:r>
              <a:rPr lang="zh-CN" altLang="en-US" b="1" dirty="0">
                <a:solidFill>
                  <a:srgbClr val="C00000"/>
                </a:solidFill>
                <a:latin typeface="宋体" pitchFamily="2" charset="-122"/>
              </a:rPr>
              <a:t>生词 </a:t>
            </a:r>
            <a:r>
              <a:rPr lang="en-US" altLang="zh-CN" b="1" dirty="0" err="1">
                <a:solidFill>
                  <a:srgbClr val="C00000"/>
                </a:solidFill>
                <a:latin typeface="宋体" pitchFamily="2" charset="-122"/>
              </a:rPr>
              <a:t>shēngcí</a:t>
            </a:r>
            <a:r>
              <a:rPr lang="en-US" altLang="zh-CN" b="1" dirty="0">
                <a:solidFill>
                  <a:srgbClr val="C00000"/>
                </a:solidFill>
                <a:latin typeface="宋体" pitchFamily="2" charset="-122"/>
              </a:rPr>
              <a:t> </a:t>
            </a:r>
            <a:r>
              <a:rPr lang="en-US" altLang="zh-CN" sz="3200" b="1" dirty="0">
                <a:solidFill>
                  <a:srgbClr val="C00000"/>
                </a:solidFill>
                <a:latin typeface="宋体" pitchFamily="2" charset="-122"/>
              </a:rPr>
              <a:t>New Words</a:t>
            </a:r>
          </a:p>
        </p:txBody>
      </p:sp>
      <p:sp>
        <p:nvSpPr>
          <p:cNvPr id="130059" name="Line 11"/>
          <p:cNvSpPr>
            <a:spLocks noChangeShapeType="1"/>
          </p:cNvSpPr>
          <p:nvPr/>
        </p:nvSpPr>
        <p:spPr bwMode="auto">
          <a:xfrm>
            <a:off x="611188" y="1628800"/>
            <a:ext cx="7273925" cy="0"/>
          </a:xfrm>
          <a:prstGeom prst="line">
            <a:avLst/>
          </a:prstGeom>
          <a:noFill/>
          <a:ln w="19050">
            <a:solidFill>
              <a:srgbClr val="5F5F5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3" name="27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28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20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6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7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8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/>
          </p:cNvSpPr>
          <p:nvPr>
            <p:ph idx="4294967295"/>
          </p:nvPr>
        </p:nvSpPr>
        <p:spPr>
          <a:xfrm>
            <a:off x="827584" y="1300163"/>
            <a:ext cx="7437437" cy="4289425"/>
          </a:xfrm>
        </p:spPr>
        <p:txBody>
          <a:bodyPr/>
          <a:lstStyle/>
          <a:p>
            <a:pPr>
              <a:lnSpc>
                <a:spcPct val="190000"/>
              </a:lnSpc>
              <a:buNone/>
            </a:pPr>
            <a:r>
              <a:rPr lang="en-US" altLang="zh-CN" sz="5400" b="1" dirty="0">
                <a:latin typeface="宋体" pitchFamily="2" charset="-122"/>
              </a:rPr>
              <a:t>  </a:t>
            </a:r>
            <a:r>
              <a:rPr lang="en-US" altLang="zh-CN" sz="5400" b="1" dirty="0" err="1">
                <a:latin typeface="宋体" pitchFamily="2" charset="-122"/>
              </a:rPr>
              <a:t>Nǐ</a:t>
            </a:r>
            <a:r>
              <a:rPr lang="en-US" altLang="zh-CN" sz="5400" b="1" dirty="0">
                <a:latin typeface="宋体" pitchFamily="2" charset="-122"/>
              </a:rPr>
              <a:t> </a:t>
            </a:r>
            <a:r>
              <a:rPr lang="en-US" altLang="zh-CN" sz="5400" b="1" dirty="0" err="1">
                <a:latin typeface="宋体" pitchFamily="2" charset="-122"/>
              </a:rPr>
              <a:t>hē</a:t>
            </a:r>
            <a:r>
              <a:rPr lang="en-US" altLang="zh-CN" sz="5400" b="1" dirty="0">
                <a:latin typeface="宋体" pitchFamily="2" charset="-122"/>
              </a:rPr>
              <a:t> </a:t>
            </a:r>
            <a:r>
              <a:rPr lang="en-US" altLang="zh-CN" sz="5400" b="1" dirty="0" err="1">
                <a:latin typeface="宋体" pitchFamily="2" charset="-122"/>
              </a:rPr>
              <a:t>kāfēi</a:t>
            </a:r>
            <a:r>
              <a:rPr lang="en-US" altLang="zh-CN" sz="5400" b="1" dirty="0">
                <a:latin typeface="宋体" pitchFamily="2" charset="-122"/>
              </a:rPr>
              <a:t> ma?</a:t>
            </a:r>
          </a:p>
          <a:p>
            <a:pPr>
              <a:lnSpc>
                <a:spcPct val="190000"/>
              </a:lnSpc>
              <a:buNone/>
            </a:pPr>
            <a:r>
              <a:rPr lang="en-US" altLang="zh-CN" sz="5400" b="1" dirty="0">
                <a:latin typeface="宋体" pitchFamily="2" charset="-122"/>
              </a:rPr>
              <a:t>  </a:t>
            </a:r>
            <a:r>
              <a:rPr lang="en-US" altLang="zh-CN" sz="5400" b="1" dirty="0" err="1">
                <a:latin typeface="宋体" pitchFamily="2" charset="-122"/>
              </a:rPr>
              <a:t>Nǐ</a:t>
            </a:r>
            <a:r>
              <a:rPr lang="en-US" altLang="zh-CN" sz="5400" b="1" dirty="0">
                <a:latin typeface="宋体" pitchFamily="2" charset="-122"/>
              </a:rPr>
              <a:t> </a:t>
            </a:r>
            <a:r>
              <a:rPr lang="en-US" altLang="zh-CN" sz="5400" b="1" dirty="0" err="1">
                <a:latin typeface="宋体" pitchFamily="2" charset="-122"/>
              </a:rPr>
              <a:t>yào</a:t>
            </a:r>
            <a:r>
              <a:rPr lang="en-US" altLang="zh-CN" sz="5400" b="1" dirty="0">
                <a:latin typeface="宋体" pitchFamily="2" charset="-122"/>
              </a:rPr>
              <a:t> </a:t>
            </a:r>
            <a:r>
              <a:rPr lang="en-US" altLang="zh-CN" sz="5400" b="1" dirty="0" err="1">
                <a:latin typeface="宋体" pitchFamily="2" charset="-122"/>
              </a:rPr>
              <a:t>kāfēi</a:t>
            </a:r>
            <a:r>
              <a:rPr lang="en-US" altLang="zh-CN" sz="5400" b="1" dirty="0">
                <a:latin typeface="宋体" pitchFamily="2" charset="-122"/>
              </a:rPr>
              <a:t> ma?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8" name="27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28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21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3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7" name="Picture 3" descr="可乐"/>
          <p:cNvPicPr>
            <a:picLocks noChangeAspect="1" noChangeArrowheads="1"/>
          </p:cNvPicPr>
          <p:nvPr/>
        </p:nvPicPr>
        <p:blipFill>
          <a:blip r:embed="rId3" cstate="print">
            <a:lum bright="12000" contrast="42000"/>
          </a:blip>
          <a:srcRect/>
          <a:stretch>
            <a:fillRect/>
          </a:stretch>
        </p:blipFill>
        <p:spPr bwMode="auto">
          <a:xfrm>
            <a:off x="3493145" y="4394349"/>
            <a:ext cx="1657350" cy="141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2095" y="2665016"/>
            <a:ext cx="1049337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5318770" y="4047728"/>
            <a:ext cx="901700" cy="519113"/>
          </a:xfrm>
          <a:prstGeom prst="rect">
            <a:avLst/>
          </a:prstGeom>
          <a:solidFill>
            <a:srgbClr val="FFCC99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/>
              <a:t>chá </a:t>
            </a:r>
          </a:p>
        </p:txBody>
      </p:sp>
      <p:grpSp>
        <p:nvGrpSpPr>
          <p:cNvPr id="134150" name="Group 6"/>
          <p:cNvGrpSpPr>
            <a:grpSpLocks/>
          </p:cNvGrpSpPr>
          <p:nvPr/>
        </p:nvGrpSpPr>
        <p:grpSpPr bwMode="auto">
          <a:xfrm>
            <a:off x="6896745" y="4364186"/>
            <a:ext cx="1563687" cy="1265238"/>
            <a:chOff x="3288" y="572"/>
            <a:chExt cx="985" cy="797"/>
          </a:xfrm>
        </p:grpSpPr>
        <p:pic>
          <p:nvPicPr>
            <p:cNvPr id="134151" name="Picture 7" descr="牛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88" y="1017"/>
              <a:ext cx="478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52" name="Picture 8" descr="一杯牛奶"/>
            <p:cNvPicPr>
              <a:picLocks noChangeAspect="1" noChangeArrowheads="1"/>
            </p:cNvPicPr>
            <p:nvPr/>
          </p:nvPicPr>
          <p:blipFill>
            <a:blip r:embed="rId6" cstate="print">
              <a:lum contrast="18000"/>
            </a:blip>
            <a:srcRect/>
            <a:stretch>
              <a:fillRect/>
            </a:stretch>
          </p:blipFill>
          <p:spPr bwMode="auto">
            <a:xfrm>
              <a:off x="3787" y="572"/>
              <a:ext cx="486" cy="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4153" name="Line 9"/>
            <p:cNvSpPr>
              <a:spLocks noChangeShapeType="1"/>
            </p:cNvSpPr>
            <p:nvPr/>
          </p:nvSpPr>
          <p:spPr bwMode="auto">
            <a:xfrm flipV="1">
              <a:off x="3651" y="1026"/>
              <a:ext cx="20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4154" name="Text Box 10"/>
          <p:cNvSpPr txBox="1">
            <a:spLocks noChangeArrowheads="1"/>
          </p:cNvSpPr>
          <p:nvPr/>
        </p:nvSpPr>
        <p:spPr bwMode="auto">
          <a:xfrm>
            <a:off x="6896745" y="5891361"/>
            <a:ext cx="1511300" cy="519113"/>
          </a:xfrm>
          <a:prstGeom prst="rect">
            <a:avLst/>
          </a:prstGeom>
          <a:solidFill>
            <a:srgbClr val="FFCC99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/>
              <a:t>niúnǎi </a:t>
            </a:r>
          </a:p>
        </p:txBody>
      </p:sp>
      <p:sp>
        <p:nvSpPr>
          <p:cNvPr id="134155" name="Text Box 11"/>
          <p:cNvSpPr txBox="1">
            <a:spLocks noChangeArrowheads="1"/>
          </p:cNvSpPr>
          <p:nvPr/>
        </p:nvSpPr>
        <p:spPr bwMode="auto">
          <a:xfrm>
            <a:off x="3566170" y="5934224"/>
            <a:ext cx="1439862" cy="519112"/>
          </a:xfrm>
          <a:prstGeom prst="rect">
            <a:avLst/>
          </a:prstGeom>
          <a:solidFill>
            <a:srgbClr val="FFCC99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/>
              <a:t>kělè </a:t>
            </a:r>
          </a:p>
        </p:txBody>
      </p:sp>
      <p:sp>
        <p:nvSpPr>
          <p:cNvPr id="134156" name="Text Box 12"/>
          <p:cNvSpPr txBox="1">
            <a:spLocks noChangeArrowheads="1"/>
          </p:cNvSpPr>
          <p:nvPr/>
        </p:nvSpPr>
        <p:spPr bwMode="auto">
          <a:xfrm>
            <a:off x="1985020" y="4062016"/>
            <a:ext cx="1439862" cy="519112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/>
              <a:t>kāfēi</a:t>
            </a:r>
            <a:r>
              <a:rPr lang="en-US" altLang="zh-CN" sz="2800"/>
              <a:t> </a:t>
            </a:r>
          </a:p>
        </p:txBody>
      </p:sp>
      <p:sp>
        <p:nvSpPr>
          <p:cNvPr id="134157" name="Text Box 13"/>
          <p:cNvSpPr txBox="1">
            <a:spLocks noChangeArrowheads="1"/>
          </p:cNvSpPr>
          <p:nvPr/>
        </p:nvSpPr>
        <p:spPr bwMode="auto">
          <a:xfrm>
            <a:off x="756642" y="908720"/>
            <a:ext cx="5543550" cy="1354138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A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：</a:t>
            </a:r>
            <a:r>
              <a:rPr lang="en-US" altLang="zh-CN" sz="3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Nǐ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</a:t>
            </a:r>
            <a:r>
              <a:rPr lang="en-US" altLang="zh-CN" sz="3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hē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______ </a:t>
            </a:r>
            <a:r>
              <a:rPr lang="en-US" altLang="zh-CN" sz="3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mɑ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?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B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：</a:t>
            </a:r>
            <a:r>
              <a:rPr lang="en-US" altLang="zh-CN" sz="3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Wǒ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 ____________ .</a:t>
            </a:r>
          </a:p>
        </p:txBody>
      </p:sp>
      <p:pic>
        <p:nvPicPr>
          <p:cNvPr id="134160" name="Picture 16" descr="kafei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51707" y="2750741"/>
            <a:ext cx="1069975" cy="1069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4161" name="WordArt 17"/>
          <p:cNvSpPr>
            <a:spLocks noChangeArrowheads="1" noChangeShapeType="1" noTextEdit="1"/>
          </p:cNvSpPr>
          <p:nvPr/>
        </p:nvSpPr>
        <p:spPr bwMode="auto">
          <a:xfrm>
            <a:off x="139700" y="133350"/>
            <a:ext cx="33528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2400" kern="10">
                <a:ln w="9525">
                  <a:noFill/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Do you drink ……?</a:t>
            </a:r>
            <a:endParaRPr lang="zh-CN" altLang="en-US" sz="2400" kern="10">
              <a:ln w="9525">
                <a:noFill/>
                <a:round/>
                <a:headEnd/>
                <a:tailEnd/>
              </a:ln>
              <a:solidFill>
                <a:srgbClr val="FF66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22" name="27 Image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28 Image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22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5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6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7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10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9" dur="1000"/>
                                        <p:tgtEl>
                                          <p:spTgt spid="134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1000"/>
                                        <p:tgtEl>
                                          <p:spTgt spid="134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5" dur="10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9" grpId="0" animBg="1"/>
      <p:bldP spid="134154" grpId="0" animBg="1"/>
      <p:bldP spid="134155" grpId="0" animBg="1"/>
      <p:bldP spid="13415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5" name="Picture 5" descr="15-19第二课课文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1358602"/>
            <a:ext cx="7107237" cy="523875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8243" name="Rectangle 3"/>
          <p:cNvSpPr>
            <a:spLocks noRot="1" noChangeArrowheads="1"/>
          </p:cNvSpPr>
          <p:nvPr/>
        </p:nvSpPr>
        <p:spPr bwMode="auto">
          <a:xfrm>
            <a:off x="323528" y="557808"/>
            <a:ext cx="8231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zh-CN" altLang="en-US" sz="4400" dirty="0">
                <a:solidFill>
                  <a:srgbClr val="660066"/>
                </a:solidFill>
              </a:rPr>
              <a:t>课文 </a:t>
            </a:r>
            <a:r>
              <a:rPr lang="en-US" altLang="zh-CN" sz="4400" dirty="0">
                <a:solidFill>
                  <a:srgbClr val="660066"/>
                </a:solidFill>
              </a:rPr>
              <a:t>Text </a:t>
            </a:r>
            <a:r>
              <a:rPr lang="zh-CN" altLang="en-US" sz="4400" dirty="0">
                <a:solidFill>
                  <a:srgbClr val="660066"/>
                </a:solidFill>
              </a:rPr>
              <a:t>（二）</a:t>
            </a:r>
          </a:p>
        </p:txBody>
      </p:sp>
      <p:sp>
        <p:nvSpPr>
          <p:cNvPr id="138246" name="AutoShape 6"/>
          <p:cNvSpPr>
            <a:spLocks noChangeArrowheads="1"/>
          </p:cNvSpPr>
          <p:nvPr/>
        </p:nvSpPr>
        <p:spPr bwMode="auto">
          <a:xfrm>
            <a:off x="179388" y="1934865"/>
            <a:ext cx="2663825" cy="1081087"/>
          </a:xfrm>
          <a:prstGeom prst="wedgeRoundRectCallout">
            <a:avLst>
              <a:gd name="adj1" fmla="val 39394"/>
              <a:gd name="adj2" fmla="val 86269"/>
              <a:gd name="adj3" fmla="val 1666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160000"/>
              </a:lnSpc>
            </a:pPr>
            <a:r>
              <a:rPr lang="en-US" altLang="zh-CN" sz="2400" b="1">
                <a:solidFill>
                  <a:srgbClr val="800000"/>
                </a:solidFill>
              </a:rPr>
              <a:t>Nǐ yào……ma?</a:t>
            </a:r>
          </a:p>
        </p:txBody>
      </p:sp>
      <p:sp>
        <p:nvSpPr>
          <p:cNvPr id="138247" name="AutoShape 7"/>
          <p:cNvSpPr>
            <a:spLocks noChangeArrowheads="1"/>
          </p:cNvSpPr>
          <p:nvPr/>
        </p:nvSpPr>
        <p:spPr bwMode="auto">
          <a:xfrm>
            <a:off x="6516688" y="3735090"/>
            <a:ext cx="2303462" cy="1081087"/>
          </a:xfrm>
          <a:prstGeom prst="wedgeRoundRectCallout">
            <a:avLst>
              <a:gd name="adj1" fmla="val -59509"/>
              <a:gd name="adj2" fmla="val -57343"/>
              <a:gd name="adj3" fmla="val 16667"/>
            </a:avLst>
          </a:prstGeom>
          <a:solidFill>
            <a:srgbClr val="FFFFFF"/>
          </a:solidFill>
          <a:ln w="254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160000"/>
              </a:lnSpc>
            </a:pPr>
            <a:r>
              <a:rPr lang="en-US" altLang="zh-CN" sz="2400" b="1">
                <a:solidFill>
                  <a:srgbClr val="800000"/>
                </a:solidFill>
              </a:rPr>
              <a:t>Wǒ yào…….</a:t>
            </a:r>
          </a:p>
        </p:txBody>
      </p:sp>
      <p:sp>
        <p:nvSpPr>
          <p:cNvPr id="138248" name="AutoShape 8"/>
          <p:cNvSpPr>
            <a:spLocks noChangeArrowheads="1"/>
          </p:cNvSpPr>
          <p:nvPr/>
        </p:nvSpPr>
        <p:spPr bwMode="auto">
          <a:xfrm>
            <a:off x="4427538" y="1215727"/>
            <a:ext cx="2665412" cy="1081088"/>
          </a:xfrm>
          <a:prstGeom prst="wedgeRoundRectCallout">
            <a:avLst>
              <a:gd name="adj1" fmla="val -14620"/>
              <a:gd name="adj2" fmla="val 139722"/>
              <a:gd name="adj3" fmla="val 16667"/>
            </a:avLst>
          </a:prstGeom>
          <a:solidFill>
            <a:srgbClr val="FFFFFF"/>
          </a:solidFill>
          <a:ln w="254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160000"/>
              </a:lnSpc>
            </a:pPr>
            <a:r>
              <a:rPr lang="en-US" altLang="zh-CN" sz="2400" b="1">
                <a:solidFill>
                  <a:srgbClr val="800000"/>
                </a:solidFill>
              </a:rPr>
              <a:t>Wǒ yě yào…….</a:t>
            </a:r>
          </a:p>
        </p:txBody>
      </p:sp>
      <p:sp>
        <p:nvSpPr>
          <p:cNvPr id="138249" name="AutoShape 9"/>
          <p:cNvSpPr>
            <a:spLocks noChangeArrowheads="1"/>
          </p:cNvSpPr>
          <p:nvPr/>
        </p:nvSpPr>
        <p:spPr bwMode="auto">
          <a:xfrm>
            <a:off x="179388" y="5103515"/>
            <a:ext cx="2303462" cy="1441450"/>
          </a:xfrm>
          <a:prstGeom prst="wedgeRoundRectCallout">
            <a:avLst>
              <a:gd name="adj1" fmla="val 51380"/>
              <a:gd name="adj2" fmla="val -150000"/>
              <a:gd name="adj3" fmla="val 16667"/>
            </a:avLst>
          </a:prstGeom>
          <a:solidFill>
            <a:srgbClr val="FFFFFF"/>
          </a:solidFill>
          <a:ln w="254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160000"/>
              </a:lnSpc>
            </a:pPr>
            <a:r>
              <a:rPr lang="en-US" altLang="zh-CN" sz="2400" b="1">
                <a:solidFill>
                  <a:srgbClr val="800000"/>
                </a:solidFill>
              </a:rPr>
              <a:t>Hǎo, wǒmen dōu hē…….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3" name="27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28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23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6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7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8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138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138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6" grpId="0" animBg="1"/>
      <p:bldP spid="138246" grpId="1" animBg="1"/>
      <p:bldP spid="138247" grpId="0" animBg="1"/>
      <p:bldP spid="138247" grpId="1" animBg="1"/>
      <p:bldP spid="138248" grpId="0" animBg="1"/>
      <p:bldP spid="138248" grpId="1" animBg="1"/>
      <p:bldP spid="138249" grpId="0" animBg="1"/>
      <p:bldP spid="13824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8" name="Picture 4"/>
          <p:cNvPicPr>
            <a:picLocks noChangeAspect="1" noChangeArrowheads="1"/>
          </p:cNvPicPr>
          <p:nvPr/>
        </p:nvPicPr>
        <p:blipFill>
          <a:blip r:embed="rId3" cstate="print"/>
          <a:srcRect r="15663" b="-3030"/>
          <a:stretch>
            <a:fillRect/>
          </a:stretch>
        </p:blipFill>
        <p:spPr bwMode="auto">
          <a:xfrm>
            <a:off x="107504" y="869280"/>
            <a:ext cx="8893175" cy="471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951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628800"/>
            <a:ext cx="7615238" cy="4860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9" name="27 Imag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28 Imag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24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4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339" y="757238"/>
            <a:ext cx="842486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15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12875"/>
            <a:ext cx="9144000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9" name="27 Imag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28 Imag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25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4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re 1"/>
          <p:cNvSpPr>
            <a:spLocks noGrp="1"/>
          </p:cNvSpPr>
          <p:nvPr>
            <p:ph type="title" idx="4294967295"/>
          </p:nvPr>
        </p:nvSpPr>
        <p:spPr>
          <a:xfrm>
            <a:off x="395536" y="629816"/>
            <a:ext cx="8604448" cy="1143000"/>
          </a:xfrm>
        </p:spPr>
        <p:txBody>
          <a:bodyPr/>
          <a:lstStyle/>
          <a:p>
            <a:pPr algn="l"/>
            <a:r>
              <a:rPr lang="zh-CN" altLang="en-US" b="1" dirty="0">
                <a:ea typeface="方正姚体" pitchFamily="2" charset="-122"/>
              </a:rPr>
              <a:t>核心句</a:t>
            </a:r>
            <a:r>
              <a:rPr lang="zh-CN" altLang="en-US" dirty="0"/>
              <a:t> </a:t>
            </a:r>
            <a:r>
              <a:rPr lang="en-US" altLang="zh-CN" dirty="0"/>
              <a:t>KEY SENTENCES</a:t>
            </a:r>
            <a:endParaRPr lang="fr-FR" altLang="zh-CN" dirty="0"/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1907704" y="1700808"/>
            <a:ext cx="5883275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19100" indent="-419100">
              <a:lnSpc>
                <a:spcPct val="130000"/>
              </a:lnSpc>
              <a:spcBef>
                <a:spcPct val="20000"/>
              </a:spcBef>
              <a:buFontTx/>
              <a:buAutoNum type="arabicPeriod"/>
            </a:pP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Tāmen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dōu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hěn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hǎo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.</a:t>
            </a:r>
          </a:p>
          <a:p>
            <a:pPr marL="419100" indent="-419100">
              <a:lnSpc>
                <a:spcPct val="130000"/>
              </a:lnSpc>
              <a:spcBef>
                <a:spcPct val="20000"/>
              </a:spcBef>
              <a:buFontTx/>
              <a:buAutoNum type="arabicPeriod"/>
            </a:pP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Nǐ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máng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ma?</a:t>
            </a:r>
          </a:p>
          <a:p>
            <a:pPr marL="419100" indent="-419100">
              <a:lnSpc>
                <a:spcPct val="130000"/>
              </a:lnSpc>
              <a:spcBef>
                <a:spcPct val="20000"/>
              </a:spcBef>
              <a:buFontTx/>
              <a:buAutoNum type="arabicPeriod"/>
            </a:pP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Wǒ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bù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máng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.</a:t>
            </a:r>
          </a:p>
          <a:p>
            <a:pPr marL="419100" indent="-419100">
              <a:lnSpc>
                <a:spcPct val="130000"/>
              </a:lnSpc>
              <a:spcBef>
                <a:spcPct val="20000"/>
              </a:spcBef>
              <a:buFontTx/>
              <a:buAutoNum type="arabicPeriod"/>
            </a:pP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Nǐ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yào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kāfēi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ma?</a:t>
            </a:r>
          </a:p>
          <a:p>
            <a:pPr marL="419100" indent="-419100">
              <a:lnSpc>
                <a:spcPct val="130000"/>
              </a:lnSpc>
              <a:spcBef>
                <a:spcPct val="20000"/>
              </a:spcBef>
              <a:buFontTx/>
              <a:buAutoNum type="arabicPeriod"/>
            </a:pP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Wǒ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yào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kāfēi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.</a:t>
            </a:r>
          </a:p>
          <a:p>
            <a:pPr marL="419100" indent="-419100">
              <a:lnSpc>
                <a:spcPct val="130000"/>
              </a:lnSpc>
              <a:spcBef>
                <a:spcPct val="20000"/>
              </a:spcBef>
              <a:buFontTx/>
              <a:buAutoNum type="arabicPeriod"/>
            </a:pP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Wǒmen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dōu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hē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3400" b="1" dirty="0" err="1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kāfēi</a:t>
            </a:r>
            <a:r>
              <a:rPr lang="en-US" altLang="zh-CN" sz="3400" b="1" dirty="0">
                <a:solidFill>
                  <a:srgbClr val="990000"/>
                </a:solidFill>
                <a:latin typeface="黑体" pitchFamily="49" charset="-122"/>
                <a:ea typeface="黑体" pitchFamily="49" charset="-122"/>
              </a:rPr>
              <a:t>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9" name="27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28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26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4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91" name="Picture 7"/>
          <p:cNvPicPr>
            <a:picLocks noChangeAspect="1" noChangeArrowheads="1"/>
          </p:cNvPicPr>
          <p:nvPr/>
        </p:nvPicPr>
        <p:blipFill>
          <a:blip r:embed="rId3" cstate="print"/>
          <a:srcRect b="4493"/>
          <a:stretch>
            <a:fillRect/>
          </a:stretch>
        </p:blipFill>
        <p:spPr bwMode="auto">
          <a:xfrm>
            <a:off x="431800" y="547067"/>
            <a:ext cx="8388350" cy="6122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4390" name="Text Box 6"/>
          <p:cNvSpPr txBox="1">
            <a:spLocks noChangeArrowheads="1"/>
          </p:cNvSpPr>
          <p:nvPr/>
        </p:nvSpPr>
        <p:spPr bwMode="auto">
          <a:xfrm>
            <a:off x="466725" y="605632"/>
            <a:ext cx="93662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990000"/>
                </a:solidFill>
              </a:rPr>
              <a:t>P.</a:t>
            </a:r>
            <a:r>
              <a:rPr lang="en-US" altLang="zh-CN" sz="2400" b="1">
                <a:solidFill>
                  <a:srgbClr val="990000"/>
                </a:solidFill>
              </a:rPr>
              <a:t>19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9" name="27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28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27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4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912713"/>
            <a:ext cx="8675688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03" name="Text Box 3"/>
          <p:cNvSpPr txBox="1">
            <a:spLocks noChangeArrowheads="1"/>
          </p:cNvSpPr>
          <p:nvPr/>
        </p:nvSpPr>
        <p:spPr bwMode="auto">
          <a:xfrm>
            <a:off x="34925" y="115888"/>
            <a:ext cx="93662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990000"/>
                </a:solidFill>
              </a:rPr>
              <a:t>P.</a:t>
            </a:r>
            <a:r>
              <a:rPr lang="en-US" altLang="zh-CN" sz="2400" b="1">
                <a:solidFill>
                  <a:srgbClr val="990000"/>
                </a:solidFill>
              </a:rPr>
              <a:t>19</a:t>
            </a:r>
          </a:p>
        </p:txBody>
      </p:sp>
      <p:pic>
        <p:nvPicPr>
          <p:cNvPr id="15360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2420838"/>
            <a:ext cx="81740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53610" name="Group 10"/>
          <p:cNvGrpSpPr>
            <a:grpSpLocks/>
          </p:cNvGrpSpPr>
          <p:nvPr/>
        </p:nvGrpSpPr>
        <p:grpSpPr bwMode="auto">
          <a:xfrm>
            <a:off x="115888" y="3428901"/>
            <a:ext cx="8848725" cy="2592387"/>
            <a:chOff x="73" y="1979"/>
            <a:chExt cx="5574" cy="1633"/>
          </a:xfrm>
        </p:grpSpPr>
        <p:pic>
          <p:nvPicPr>
            <p:cNvPr id="153608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" y="1979"/>
              <a:ext cx="2679" cy="1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609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31" y="1979"/>
              <a:ext cx="2716" cy="1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3" name="27 Imag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28 Imag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28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6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7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8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841523"/>
            <a:ext cx="8675688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5651" name="Text Box 3"/>
          <p:cNvSpPr txBox="1">
            <a:spLocks noChangeArrowheads="1"/>
          </p:cNvSpPr>
          <p:nvPr/>
        </p:nvSpPr>
        <p:spPr bwMode="auto">
          <a:xfrm>
            <a:off x="34925" y="115888"/>
            <a:ext cx="93662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990000"/>
                </a:solidFill>
              </a:rPr>
              <a:t>P.</a:t>
            </a:r>
            <a:r>
              <a:rPr lang="en-US" altLang="zh-CN" sz="2400" b="1">
                <a:solidFill>
                  <a:srgbClr val="990000"/>
                </a:solidFill>
              </a:rPr>
              <a:t>19</a:t>
            </a:r>
          </a:p>
        </p:txBody>
      </p:sp>
      <p:pic>
        <p:nvPicPr>
          <p:cNvPr id="15565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250" y="2132161"/>
            <a:ext cx="80724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5658" name="Picture 10"/>
          <p:cNvPicPr>
            <a:picLocks noChangeAspect="1" noChangeArrowheads="1"/>
          </p:cNvPicPr>
          <p:nvPr/>
        </p:nvPicPr>
        <p:blipFill>
          <a:blip r:embed="rId5" cstate="print"/>
          <a:srcRect l="1384" r="1399"/>
          <a:stretch>
            <a:fillRect/>
          </a:stretch>
        </p:blipFill>
        <p:spPr bwMode="auto">
          <a:xfrm>
            <a:off x="0" y="2871936"/>
            <a:ext cx="9144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1" name="27 Image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28 Image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29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5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6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7" name="Picture 7" descr="3-10第一课课文一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1863" y="2997200"/>
            <a:ext cx="2998787" cy="2819400"/>
          </a:xfrm>
          <a:prstGeom prst="rect">
            <a:avLst/>
          </a:prstGeom>
          <a:noFill/>
        </p:spPr>
      </p:pic>
      <p:sp>
        <p:nvSpPr>
          <p:cNvPr id="7270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603250" y="692150"/>
            <a:ext cx="8540750" cy="1143000"/>
          </a:xfrm>
        </p:spPr>
        <p:txBody>
          <a:bodyPr/>
          <a:lstStyle/>
          <a:p>
            <a:pPr algn="l"/>
            <a:r>
              <a:rPr lang="zh-CN" altLang="en-US" b="1" dirty="0">
                <a:solidFill>
                  <a:srgbClr val="C00000"/>
                </a:solidFill>
                <a:ea typeface="宋体" pitchFamily="2" charset="-122"/>
              </a:rPr>
              <a:t>复习 </a:t>
            </a:r>
            <a:r>
              <a:rPr lang="en-US" altLang="zh-CN" b="1" dirty="0" err="1">
                <a:solidFill>
                  <a:srgbClr val="C00000"/>
                </a:solidFill>
                <a:ea typeface="宋体" pitchFamily="2" charset="-122"/>
              </a:rPr>
              <a:t>fùxí</a:t>
            </a:r>
            <a:r>
              <a:rPr lang="en-US" altLang="zh-CN" b="1" dirty="0">
                <a:solidFill>
                  <a:srgbClr val="C00000"/>
                </a:solidFill>
                <a:ea typeface="宋体" pitchFamily="2" charset="-122"/>
              </a:rPr>
              <a:t>  </a:t>
            </a:r>
            <a:r>
              <a:rPr lang="en-US" altLang="zh-CN" sz="3200" b="1" dirty="0">
                <a:solidFill>
                  <a:srgbClr val="C00000"/>
                </a:solidFill>
                <a:ea typeface="宋体" pitchFamily="2" charset="-122"/>
              </a:rPr>
              <a:t>review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755576" y="3856980"/>
            <a:ext cx="3960440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latin typeface="Verdana" pitchFamily="34" charset="0"/>
                <a:ea typeface="楷体" pitchFamily="49" charset="-122"/>
              </a:rPr>
              <a:t>－你好吗？</a:t>
            </a:r>
          </a:p>
          <a:p>
            <a:pPr>
              <a:spcBef>
                <a:spcPct val="50000"/>
              </a:spcBef>
            </a:pPr>
            <a:r>
              <a:rPr lang="zh-CN" altLang="en-US" sz="3600" dirty="0">
                <a:latin typeface="Verdana" pitchFamily="34" charset="0"/>
                <a:ea typeface="楷体" pitchFamily="49" charset="-122"/>
              </a:rPr>
              <a:t>－我很好。你呢？</a:t>
            </a:r>
          </a:p>
          <a:p>
            <a:pPr>
              <a:spcBef>
                <a:spcPct val="50000"/>
              </a:spcBef>
            </a:pPr>
            <a:r>
              <a:rPr lang="zh-CN" altLang="en-US" sz="3600" dirty="0">
                <a:latin typeface="Verdana" pitchFamily="34" charset="0"/>
                <a:ea typeface="楷体" pitchFamily="49" charset="-122"/>
              </a:rPr>
              <a:t>－也很好。</a:t>
            </a: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3348038" y="2276475"/>
            <a:ext cx="1871662" cy="1152525"/>
          </a:xfrm>
          <a:prstGeom prst="wedgeEllipseCallout">
            <a:avLst>
              <a:gd name="adj1" fmla="val 54495"/>
              <a:gd name="adj2" fmla="val 82231"/>
            </a:avLst>
          </a:prstGeom>
          <a:noFill/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altLang="zh-CN" sz="2000" b="1">
                <a:solidFill>
                  <a:schemeClr val="folHlink"/>
                </a:solidFill>
                <a:latin typeface="Arial"/>
              </a:rPr>
              <a:t>……</a:t>
            </a:r>
            <a:r>
              <a:rPr lang="en-US" altLang="zh-CN" sz="2000" b="1">
                <a:solidFill>
                  <a:schemeClr val="folHlink"/>
                </a:solidFill>
                <a:latin typeface="Verdana" pitchFamily="34" charset="0"/>
              </a:rPr>
              <a:t>m</a:t>
            </a:r>
            <a:r>
              <a:rPr lang="en-US" altLang="zh-CN" sz="2800" b="1">
                <a:solidFill>
                  <a:schemeClr val="folHlink"/>
                </a:solidFill>
                <a:latin typeface="宋体" pitchFamily="2" charset="-122"/>
              </a:rPr>
              <a:t>ɑ</a:t>
            </a:r>
            <a:r>
              <a:rPr lang="en-US" altLang="zh-CN" sz="2000" b="1">
                <a:solidFill>
                  <a:schemeClr val="folHlink"/>
                </a:solidFill>
                <a:latin typeface="Verdana" pitchFamily="34" charset="0"/>
              </a:rPr>
              <a:t>?</a:t>
            </a:r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7019925" y="1700213"/>
            <a:ext cx="1728788" cy="1152525"/>
          </a:xfrm>
          <a:prstGeom prst="wedgeEllipseCallout">
            <a:avLst>
              <a:gd name="adj1" fmla="val -57713"/>
              <a:gd name="adj2" fmla="val 118870"/>
            </a:avLst>
          </a:prstGeom>
          <a:noFill/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altLang="zh-CN" sz="2000" b="1">
                <a:solidFill>
                  <a:schemeClr val="folHlink"/>
                </a:solidFill>
                <a:latin typeface="Arial"/>
              </a:rPr>
              <a:t>……</a:t>
            </a:r>
            <a:r>
              <a:rPr lang="en-US" altLang="zh-CN" sz="2000" b="1">
                <a:solidFill>
                  <a:schemeClr val="folHlink"/>
                </a:solidFill>
                <a:latin typeface="Verdana" pitchFamily="34" charset="0"/>
              </a:rPr>
              <a:t>ne?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2" name="27 Imag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28 Imag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2632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3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5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6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7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4083788"/>
            <a:ext cx="9144000" cy="2781300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170" tIns="46990" rIns="90170" bIns="46990"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808080"/>
              </a:solidFill>
              <a:cs typeface="Arial" pitchFamily="34" charset="0"/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96875" y="1412875"/>
            <a:ext cx="57626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zh-CN" altLang="en-US" sz="6000" b="1" i="1">
                <a:solidFill>
                  <a:srgbClr val="5F5F5F"/>
                </a:solidFill>
                <a:ea typeface="微软雅黑" pitchFamily="34" charset="-122"/>
                <a:cs typeface="Arial" pitchFamily="34" charset="0"/>
              </a:rPr>
              <a:t>谢谢</a:t>
            </a:r>
            <a:r>
              <a:rPr lang="zh-CN" altLang="en-US" sz="6000" b="1" i="1">
                <a:solidFill>
                  <a:srgbClr val="993300"/>
                </a:solidFill>
                <a:ea typeface="微软雅黑" pitchFamily="34" charset="-122"/>
                <a:cs typeface="Arial" pitchFamily="34" charset="0"/>
              </a:rPr>
              <a:t>观赏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23850" y="3356992"/>
            <a:ext cx="8569325" cy="295275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03288"/>
            <a:ext cx="8229600" cy="941387"/>
          </a:xfrm>
        </p:spPr>
        <p:txBody>
          <a:bodyPr/>
          <a:lstStyle/>
          <a:p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Wǒmen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</a:t>
            </a:r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xuéxí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</a:t>
            </a:r>
            <a:r>
              <a:rPr lang="zh-CN" altLang="en-US" b="1" dirty="0">
                <a:solidFill>
                  <a:srgbClr val="A50021"/>
                </a:solidFill>
                <a:latin typeface="宋体" pitchFamily="2" charset="-122"/>
              </a:rPr>
              <a:t>声母 </a:t>
            </a:r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shēngmǔ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.</a:t>
            </a:r>
            <a:endParaRPr lang="en-US" altLang="zh-CN" b="1" dirty="0">
              <a:solidFill>
                <a:srgbClr val="A50021"/>
              </a:solidFill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684213" y="1844675"/>
            <a:ext cx="8459787" cy="4114800"/>
          </a:xfrm>
        </p:spPr>
        <p:txBody>
          <a:bodyPr/>
          <a:lstStyle/>
          <a:p>
            <a:pPr>
              <a:lnSpc>
                <a:spcPct val="140000"/>
              </a:lnSpc>
              <a:buNone/>
            </a:pPr>
            <a:r>
              <a:rPr lang="en-US" altLang="zh-CN" sz="5400" dirty="0"/>
              <a:t> </a:t>
            </a:r>
            <a:r>
              <a:rPr lang="en-US" altLang="zh-CN" sz="5400" b="1" dirty="0">
                <a:solidFill>
                  <a:srgbClr val="FF0000"/>
                </a:solidFill>
              </a:rPr>
              <a:t>d</a:t>
            </a:r>
            <a:r>
              <a:rPr lang="en-US" altLang="zh-CN" sz="3600" b="1" dirty="0">
                <a:solidFill>
                  <a:srgbClr val="FF0000"/>
                </a:solidFill>
              </a:rPr>
              <a:t>(e)</a:t>
            </a:r>
            <a:r>
              <a:rPr lang="en-US" altLang="zh-CN" sz="5400" b="1" dirty="0">
                <a:solidFill>
                  <a:srgbClr val="FF0000"/>
                </a:solidFill>
              </a:rPr>
              <a:t>     t</a:t>
            </a:r>
            <a:r>
              <a:rPr lang="en-US" altLang="zh-CN" sz="3600" b="1" dirty="0">
                <a:solidFill>
                  <a:srgbClr val="FF0000"/>
                </a:solidFill>
              </a:rPr>
              <a:t>(e)</a:t>
            </a:r>
            <a:r>
              <a:rPr lang="en-US" altLang="zh-CN" sz="5400" dirty="0"/>
              <a:t>    n</a:t>
            </a:r>
            <a:r>
              <a:rPr lang="en-US" altLang="zh-CN" sz="3600" dirty="0"/>
              <a:t>(e)</a:t>
            </a:r>
            <a:r>
              <a:rPr lang="en-US" altLang="zh-CN" sz="5400" dirty="0"/>
              <a:t>   </a:t>
            </a:r>
            <a:r>
              <a:rPr lang="en-US" altLang="zh-CN" sz="5400" dirty="0" smtClean="0"/>
              <a:t> </a:t>
            </a:r>
            <a:r>
              <a:rPr lang="en-US" altLang="zh-CN" sz="5400" dirty="0"/>
              <a:t>l</a:t>
            </a:r>
            <a:r>
              <a:rPr lang="en-US" altLang="zh-CN" sz="3600" dirty="0"/>
              <a:t>(e)</a:t>
            </a:r>
            <a:endParaRPr lang="en-US" altLang="zh-CN" sz="5400" dirty="0"/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5723160" y="655861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latin typeface="Verdana" pitchFamily="34" charset="0"/>
              </a:rPr>
              <a:t>Initials</a:t>
            </a:r>
          </a:p>
        </p:txBody>
      </p:sp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3" cstate="print"/>
          <a:srcRect l="6638" t="7889" r="7367" b="7947"/>
          <a:stretch>
            <a:fillRect/>
          </a:stretch>
        </p:blipFill>
        <p:spPr bwMode="auto">
          <a:xfrm>
            <a:off x="539750" y="3717354"/>
            <a:ext cx="1871663" cy="230346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4" cstate="print"/>
          <a:srcRect l="5731" t="6712" r="5730" b="6615"/>
          <a:stretch>
            <a:fillRect/>
          </a:stretch>
        </p:blipFill>
        <p:spPr bwMode="auto">
          <a:xfrm>
            <a:off x="2555875" y="3717354"/>
            <a:ext cx="1830388" cy="230346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1992" name="Picture 8"/>
          <p:cNvPicPr>
            <a:picLocks noChangeAspect="1" noChangeArrowheads="1"/>
          </p:cNvPicPr>
          <p:nvPr/>
        </p:nvPicPr>
        <p:blipFill>
          <a:blip r:embed="rId5" cstate="print"/>
          <a:srcRect l="6613" t="7549" r="3380" b="7494"/>
          <a:stretch>
            <a:fillRect/>
          </a:stretch>
        </p:blipFill>
        <p:spPr bwMode="auto">
          <a:xfrm>
            <a:off x="4684713" y="3717354"/>
            <a:ext cx="18319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6" cstate="print"/>
          <a:srcRect l="5263" t="8188" r="5553" b="8186"/>
          <a:stretch>
            <a:fillRect/>
          </a:stretch>
        </p:blipFill>
        <p:spPr bwMode="auto">
          <a:xfrm>
            <a:off x="6659563" y="3717354"/>
            <a:ext cx="19113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5" name="27 Imag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28 Imag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2632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4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0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03288"/>
            <a:ext cx="8229600" cy="941387"/>
          </a:xfrm>
        </p:spPr>
        <p:txBody>
          <a:bodyPr/>
          <a:lstStyle/>
          <a:p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Wǒmen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</a:t>
            </a:r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xuéxí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</a:t>
            </a:r>
            <a:r>
              <a:rPr lang="zh-CN" altLang="en-US" b="1" dirty="0">
                <a:solidFill>
                  <a:srgbClr val="A50021"/>
                </a:solidFill>
                <a:latin typeface="宋体" pitchFamily="2" charset="-122"/>
              </a:rPr>
              <a:t>韵母 </a:t>
            </a:r>
            <a:r>
              <a:rPr lang="en-US" altLang="zh-CN" b="1" dirty="0" err="1">
                <a:solidFill>
                  <a:srgbClr val="A50021"/>
                </a:solidFill>
                <a:latin typeface="宋体" pitchFamily="2" charset="-122"/>
              </a:rPr>
              <a:t>yùnmǔ</a:t>
            </a:r>
            <a:r>
              <a:rPr lang="en-US" altLang="zh-CN" b="1" dirty="0">
                <a:solidFill>
                  <a:srgbClr val="A50021"/>
                </a:solidFill>
                <a:latin typeface="宋体" pitchFamily="2" charset="-122"/>
              </a:rPr>
              <a:t> .</a:t>
            </a:r>
            <a:endParaRPr lang="en-US" altLang="zh-CN" b="1" dirty="0">
              <a:solidFill>
                <a:srgbClr val="A50021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547813" y="1844675"/>
            <a:ext cx="7596187" cy="4608513"/>
          </a:xfrm>
        </p:spPr>
        <p:txBody>
          <a:bodyPr/>
          <a:lstStyle/>
          <a:p>
            <a:pPr lvl="1">
              <a:lnSpc>
                <a:spcPct val="120000"/>
              </a:lnSpc>
              <a:buNone/>
            </a:pPr>
            <a:r>
              <a:rPr lang="en-US" altLang="zh-CN" sz="5400" dirty="0">
                <a:solidFill>
                  <a:srgbClr val="0000CC"/>
                </a:solidFill>
              </a:rPr>
              <a:t>  </a:t>
            </a:r>
            <a:r>
              <a:rPr lang="en-US" altLang="zh-CN" sz="5400" dirty="0" err="1">
                <a:solidFill>
                  <a:srgbClr val="0000CC"/>
                </a:solidFill>
              </a:rPr>
              <a:t>ɑo</a:t>
            </a:r>
            <a:r>
              <a:rPr lang="en-US" altLang="zh-CN" sz="5400" dirty="0">
                <a:solidFill>
                  <a:srgbClr val="0000CC"/>
                </a:solidFill>
              </a:rPr>
              <a:t>     </a:t>
            </a:r>
            <a:r>
              <a:rPr lang="en-US" altLang="zh-CN" sz="5400" dirty="0" err="1">
                <a:solidFill>
                  <a:srgbClr val="0000CC"/>
                </a:solidFill>
              </a:rPr>
              <a:t>uo</a:t>
            </a:r>
            <a:r>
              <a:rPr lang="en-US" altLang="zh-CN" sz="5400" dirty="0">
                <a:solidFill>
                  <a:srgbClr val="0000CC"/>
                </a:solidFill>
              </a:rPr>
              <a:t>      </a:t>
            </a:r>
            <a:r>
              <a:rPr lang="en-US" altLang="zh-CN" sz="5400" dirty="0" err="1">
                <a:solidFill>
                  <a:srgbClr val="FF0000"/>
                </a:solidFill>
              </a:rPr>
              <a:t>ou</a:t>
            </a:r>
            <a:endParaRPr lang="en-US" altLang="zh-CN" sz="5400" dirty="0">
              <a:solidFill>
                <a:srgbClr val="FF0000"/>
              </a:solidFill>
            </a:endParaRPr>
          </a:p>
          <a:p>
            <a:pPr lvl="1">
              <a:lnSpc>
                <a:spcPct val="120000"/>
              </a:lnSpc>
              <a:buNone/>
            </a:pPr>
            <a:r>
              <a:rPr lang="en-US" altLang="zh-CN" sz="5400" dirty="0">
                <a:solidFill>
                  <a:srgbClr val="0000FF"/>
                </a:solidFill>
              </a:rPr>
              <a:t>  </a:t>
            </a:r>
            <a:r>
              <a:rPr lang="en-US" altLang="zh-CN" sz="5400" dirty="0" err="1">
                <a:solidFill>
                  <a:srgbClr val="FF0000"/>
                </a:solidFill>
              </a:rPr>
              <a:t>ou</a:t>
            </a:r>
            <a:r>
              <a:rPr lang="en-US" altLang="zh-CN" sz="5400" dirty="0">
                <a:solidFill>
                  <a:srgbClr val="0000FF"/>
                </a:solidFill>
              </a:rPr>
              <a:t>     </a:t>
            </a:r>
            <a:r>
              <a:rPr lang="en-US" altLang="zh-CN" sz="5400" dirty="0" err="1">
                <a:solidFill>
                  <a:srgbClr val="FF0000"/>
                </a:solidFill>
              </a:rPr>
              <a:t>iou</a:t>
            </a:r>
            <a:r>
              <a:rPr lang="en-US" altLang="zh-CN" sz="5400" dirty="0">
                <a:solidFill>
                  <a:srgbClr val="0000FF"/>
                </a:solidFill>
              </a:rPr>
              <a:t> </a:t>
            </a:r>
            <a:r>
              <a:rPr lang="en-US" altLang="zh-CN" sz="5400" dirty="0">
                <a:solidFill>
                  <a:srgbClr val="00FF00"/>
                </a:solidFill>
              </a:rPr>
              <a:t>(-</a:t>
            </a:r>
            <a:r>
              <a:rPr lang="en-US" altLang="zh-CN" sz="5400" dirty="0" err="1">
                <a:solidFill>
                  <a:srgbClr val="00FF00"/>
                </a:solidFill>
              </a:rPr>
              <a:t>iu</a:t>
            </a:r>
            <a:r>
              <a:rPr lang="en-US" altLang="zh-CN" sz="5400" dirty="0">
                <a:solidFill>
                  <a:srgbClr val="00FF00"/>
                </a:solidFill>
              </a:rPr>
              <a:t>)</a:t>
            </a:r>
            <a:endParaRPr lang="en-US" altLang="zh-CN" sz="5400" dirty="0">
              <a:solidFill>
                <a:srgbClr val="FF0000"/>
              </a:solidFill>
            </a:endParaRPr>
          </a:p>
          <a:p>
            <a:pPr lvl="1">
              <a:lnSpc>
                <a:spcPct val="120000"/>
              </a:lnSpc>
              <a:buNone/>
            </a:pPr>
            <a:r>
              <a:rPr lang="en-US" altLang="zh-CN" sz="5400" dirty="0">
                <a:solidFill>
                  <a:srgbClr val="0000CC"/>
                </a:solidFill>
              </a:rPr>
              <a:t>  </a:t>
            </a:r>
            <a:r>
              <a:rPr lang="en-US" altLang="zh-CN" sz="5400" dirty="0">
                <a:solidFill>
                  <a:srgbClr val="FF0000"/>
                </a:solidFill>
              </a:rPr>
              <a:t>an     </a:t>
            </a:r>
            <a:r>
              <a:rPr lang="en-US" altLang="zh-CN" sz="5400" dirty="0">
                <a:solidFill>
                  <a:srgbClr val="0000FF"/>
                </a:solidFill>
              </a:rPr>
              <a:t>en      in</a:t>
            </a:r>
          </a:p>
          <a:p>
            <a:pPr lvl="1">
              <a:lnSpc>
                <a:spcPct val="120000"/>
              </a:lnSpc>
              <a:buNone/>
            </a:pPr>
            <a:r>
              <a:rPr lang="en-US" altLang="zh-CN" sz="5400" dirty="0">
                <a:solidFill>
                  <a:srgbClr val="0000FF"/>
                </a:solidFill>
              </a:rPr>
              <a:t>  en     </a:t>
            </a:r>
            <a:r>
              <a:rPr lang="en-US" altLang="zh-CN" sz="5400" dirty="0">
                <a:solidFill>
                  <a:srgbClr val="FF0000"/>
                </a:solidFill>
              </a:rPr>
              <a:t>eng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5579144" y="655861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latin typeface="Verdana" pitchFamily="34" charset="0"/>
              </a:rPr>
              <a:t>Finals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0" name="27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28 Imag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2632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5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3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5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8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2925"/>
            <a:ext cx="8229600" cy="941388"/>
          </a:xfrm>
          <a:ln/>
        </p:spPr>
        <p:txBody>
          <a:bodyPr/>
          <a:lstStyle/>
          <a:p>
            <a:r>
              <a:rPr lang="zh-CN" altLang="en-US" b="1" dirty="0">
                <a:solidFill>
                  <a:srgbClr val="C00000"/>
                </a:solidFill>
                <a:latin typeface="宋体" pitchFamily="2" charset="-122"/>
              </a:rPr>
              <a:t>生词 </a:t>
            </a:r>
            <a:r>
              <a:rPr lang="en-US" altLang="zh-CN" b="1" dirty="0" err="1">
                <a:solidFill>
                  <a:srgbClr val="C00000"/>
                </a:solidFill>
                <a:latin typeface="宋体" pitchFamily="2" charset="-122"/>
              </a:rPr>
              <a:t>shēngcí</a:t>
            </a:r>
            <a:r>
              <a:rPr lang="en-US" altLang="zh-CN" b="1" dirty="0">
                <a:solidFill>
                  <a:srgbClr val="C00000"/>
                </a:solidFill>
                <a:latin typeface="宋体" pitchFamily="2" charset="-122"/>
              </a:rPr>
              <a:t> </a:t>
            </a:r>
            <a:r>
              <a:rPr lang="en-US" altLang="zh-CN" sz="3200" b="1" dirty="0">
                <a:solidFill>
                  <a:srgbClr val="C00000"/>
                </a:solidFill>
                <a:latin typeface="宋体" pitchFamily="2" charset="-122"/>
              </a:rPr>
              <a:t>New Words</a:t>
            </a:r>
          </a:p>
        </p:txBody>
      </p:sp>
      <p:sp>
        <p:nvSpPr>
          <p:cNvPr id="176130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0" y="1844675"/>
            <a:ext cx="4537075" cy="4608513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altLang="zh-CN" sz="4400" b="1" dirty="0">
                <a:latin typeface="宋体" pitchFamily="2" charset="-122"/>
              </a:rPr>
              <a:t>     </a:t>
            </a:r>
            <a:r>
              <a:rPr lang="en-US" altLang="zh-CN" sz="4400" b="1" dirty="0" err="1">
                <a:latin typeface="宋体" pitchFamily="2" charset="-122"/>
              </a:rPr>
              <a:t>bàbɑ</a:t>
            </a:r>
            <a:endParaRPr lang="en-US" altLang="zh-CN" sz="4400" b="1" dirty="0">
              <a:solidFill>
                <a:schemeClr val="hlink"/>
              </a:solidFill>
              <a:latin typeface="宋体" pitchFamily="2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zh-CN" sz="4400" b="1" dirty="0">
                <a:solidFill>
                  <a:schemeClr val="hlink"/>
                </a:solidFill>
                <a:latin typeface="宋体" pitchFamily="2" charset="-122"/>
              </a:rPr>
              <a:t>     </a:t>
            </a:r>
            <a:r>
              <a:rPr lang="en-US" altLang="zh-CN" sz="4400" b="1" dirty="0" err="1">
                <a:solidFill>
                  <a:srgbClr val="000000"/>
                </a:solidFill>
                <a:latin typeface="宋体" pitchFamily="2" charset="-122"/>
              </a:rPr>
              <a:t>māmɑ</a:t>
            </a:r>
            <a:endParaRPr lang="en-US" altLang="zh-CN" sz="4400" b="1" dirty="0">
              <a:solidFill>
                <a:srgbClr val="000000"/>
              </a:solidFill>
              <a:latin typeface="宋体" pitchFamily="2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zh-CN" sz="4400" b="1" dirty="0">
                <a:solidFill>
                  <a:schemeClr val="hlink"/>
                </a:solidFill>
                <a:latin typeface="宋体" pitchFamily="2" charset="-122"/>
              </a:rPr>
              <a:t>     </a:t>
            </a:r>
            <a:r>
              <a:rPr lang="en-US" altLang="zh-CN" sz="4400" b="1" dirty="0" err="1">
                <a:latin typeface="宋体" pitchFamily="2" charset="-122"/>
              </a:rPr>
              <a:t>n</a:t>
            </a:r>
            <a:r>
              <a:rPr lang="en-US" altLang="zh-CN" sz="4400" b="1" dirty="0" err="1">
                <a:solidFill>
                  <a:schemeClr val="hlink"/>
                </a:solidFill>
                <a:latin typeface="宋体" pitchFamily="2" charset="-122"/>
              </a:rPr>
              <a:t>án</a:t>
            </a:r>
            <a:endParaRPr lang="en-US" altLang="zh-CN" sz="4400" b="1" dirty="0">
              <a:solidFill>
                <a:schemeClr val="hlink"/>
              </a:solidFill>
              <a:latin typeface="宋体" pitchFamily="2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zh-CN" sz="4400" b="1" dirty="0">
                <a:solidFill>
                  <a:schemeClr val="hlink"/>
                </a:solidFill>
                <a:latin typeface="宋体" pitchFamily="2" charset="-122"/>
              </a:rPr>
              <a:t>     </a:t>
            </a:r>
            <a:r>
              <a:rPr lang="en-US" altLang="zh-CN" sz="4400" b="1" dirty="0" err="1">
                <a:solidFill>
                  <a:srgbClr val="000000"/>
                </a:solidFill>
                <a:latin typeface="宋体" pitchFamily="2" charset="-122"/>
              </a:rPr>
              <a:t>nǚ</a:t>
            </a:r>
            <a:endParaRPr lang="en-US" altLang="zh-CN" sz="4400" b="1" dirty="0">
              <a:solidFill>
                <a:srgbClr val="000000"/>
              </a:solidFill>
              <a:latin typeface="宋体" pitchFamily="2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zh-CN" sz="4400" b="1" dirty="0">
                <a:latin typeface="宋体" pitchFamily="2" charset="-122"/>
              </a:rPr>
              <a:t>     </a:t>
            </a:r>
            <a:r>
              <a:rPr lang="en-US" altLang="zh-CN" sz="4400" b="1" dirty="0" err="1">
                <a:latin typeface="宋体" pitchFamily="2" charset="-122"/>
              </a:rPr>
              <a:t>p</a:t>
            </a:r>
            <a:r>
              <a:rPr lang="en-US" altLang="zh-CN" sz="4400" b="1" dirty="0" err="1">
                <a:solidFill>
                  <a:schemeClr val="hlink"/>
                </a:solidFill>
                <a:latin typeface="宋体" pitchFamily="2" charset="-122"/>
              </a:rPr>
              <a:t>énɡ</a:t>
            </a:r>
            <a:r>
              <a:rPr lang="en-US" altLang="zh-CN" sz="4400" b="1" dirty="0" err="1">
                <a:solidFill>
                  <a:srgbClr val="FF00FF"/>
                </a:solidFill>
                <a:latin typeface="宋体" pitchFamily="2" charset="-122"/>
              </a:rPr>
              <a:t>you</a:t>
            </a:r>
            <a:endParaRPr lang="en-US" altLang="zh-CN" sz="4400" b="1" dirty="0">
              <a:solidFill>
                <a:srgbClr val="FF00FF"/>
              </a:solidFill>
              <a:latin typeface="宋体" pitchFamily="2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zh-CN" sz="4400" b="1" dirty="0">
                <a:solidFill>
                  <a:schemeClr val="hlink"/>
                </a:solidFill>
                <a:latin typeface="宋体" pitchFamily="2" charset="-122"/>
              </a:rPr>
              <a:t>     </a:t>
            </a:r>
            <a:r>
              <a:rPr lang="en-US" altLang="zh-CN" sz="4400" b="1" dirty="0" err="1">
                <a:solidFill>
                  <a:schemeClr val="hlink"/>
                </a:solidFill>
                <a:latin typeface="宋体" pitchFamily="2" charset="-122"/>
              </a:rPr>
              <a:t>d</a:t>
            </a:r>
            <a:r>
              <a:rPr lang="en-US" altLang="zh-CN" sz="4400" b="1" dirty="0" err="1">
                <a:solidFill>
                  <a:srgbClr val="FF00FF"/>
                </a:solidFill>
                <a:latin typeface="宋体" pitchFamily="2" charset="-122"/>
              </a:rPr>
              <a:t>ōu</a:t>
            </a:r>
            <a:endParaRPr lang="en-US" altLang="zh-CN" sz="4400" b="1" dirty="0">
              <a:solidFill>
                <a:srgbClr val="FF00FF"/>
              </a:solidFill>
              <a:latin typeface="宋体" pitchFamily="2" charset="-122"/>
            </a:endParaRPr>
          </a:p>
        </p:txBody>
      </p:sp>
      <p:sp>
        <p:nvSpPr>
          <p:cNvPr id="176131" name="Line 3"/>
          <p:cNvSpPr>
            <a:spLocks noChangeShapeType="1"/>
          </p:cNvSpPr>
          <p:nvPr/>
        </p:nvSpPr>
        <p:spPr bwMode="auto">
          <a:xfrm>
            <a:off x="611188" y="1556792"/>
            <a:ext cx="7273925" cy="0"/>
          </a:xfrm>
          <a:prstGeom prst="line">
            <a:avLst/>
          </a:prstGeom>
          <a:noFill/>
          <a:ln w="19050">
            <a:solidFill>
              <a:srgbClr val="5F5F5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76132" name="Text Box 4"/>
          <p:cNvSpPr txBox="1">
            <a:spLocks noChangeArrowheads="1"/>
          </p:cNvSpPr>
          <p:nvPr/>
        </p:nvSpPr>
        <p:spPr bwMode="auto">
          <a:xfrm>
            <a:off x="5867400" y="1916261"/>
            <a:ext cx="79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dad</a:t>
            </a:r>
          </a:p>
        </p:txBody>
      </p:sp>
      <p:sp>
        <p:nvSpPr>
          <p:cNvPr id="176133" name="Text Box 5"/>
          <p:cNvSpPr txBox="1">
            <a:spLocks noChangeArrowheads="1"/>
          </p:cNvSpPr>
          <p:nvPr/>
        </p:nvSpPr>
        <p:spPr bwMode="auto">
          <a:xfrm>
            <a:off x="5867400" y="2708424"/>
            <a:ext cx="1081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mom</a:t>
            </a:r>
          </a:p>
        </p:txBody>
      </p:sp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5867400" y="3500586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male</a:t>
            </a:r>
          </a:p>
        </p:txBody>
      </p:sp>
      <p:sp>
        <p:nvSpPr>
          <p:cNvPr id="176135" name="Text Box 7"/>
          <p:cNvSpPr txBox="1">
            <a:spLocks noChangeArrowheads="1"/>
          </p:cNvSpPr>
          <p:nvPr/>
        </p:nvSpPr>
        <p:spPr bwMode="auto">
          <a:xfrm>
            <a:off x="5867400" y="4221311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female</a:t>
            </a:r>
          </a:p>
        </p:txBody>
      </p:sp>
      <p:sp>
        <p:nvSpPr>
          <p:cNvPr id="176136" name="Text Box 8"/>
          <p:cNvSpPr txBox="1">
            <a:spLocks noChangeArrowheads="1"/>
          </p:cNvSpPr>
          <p:nvPr/>
        </p:nvSpPr>
        <p:spPr bwMode="auto">
          <a:xfrm>
            <a:off x="5867400" y="4988074"/>
            <a:ext cx="1439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friend</a:t>
            </a:r>
          </a:p>
        </p:txBody>
      </p:sp>
      <p:sp>
        <p:nvSpPr>
          <p:cNvPr id="176137" name="Text Box 9"/>
          <p:cNvSpPr txBox="1">
            <a:spLocks noChangeArrowheads="1"/>
          </p:cNvSpPr>
          <p:nvPr/>
        </p:nvSpPr>
        <p:spPr bwMode="auto">
          <a:xfrm>
            <a:off x="5867400" y="5780236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both; all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6" name="27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28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2632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6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0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1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5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2925"/>
            <a:ext cx="8229600" cy="941388"/>
          </a:xfrm>
        </p:spPr>
        <p:txBody>
          <a:bodyPr/>
          <a:lstStyle/>
          <a:p>
            <a:r>
              <a:rPr lang="zh-CN" altLang="en-US" b="1" dirty="0">
                <a:solidFill>
                  <a:srgbClr val="C00000"/>
                </a:solidFill>
                <a:latin typeface="宋体" pitchFamily="2" charset="-122"/>
              </a:rPr>
              <a:t>生词 </a:t>
            </a:r>
            <a:r>
              <a:rPr lang="en-US" altLang="zh-CN" b="1" dirty="0" err="1">
                <a:solidFill>
                  <a:srgbClr val="C00000"/>
                </a:solidFill>
                <a:latin typeface="宋体" pitchFamily="2" charset="-122"/>
              </a:rPr>
              <a:t>shēngcí</a:t>
            </a:r>
            <a:r>
              <a:rPr lang="en-US" altLang="zh-CN" b="1" dirty="0">
                <a:solidFill>
                  <a:srgbClr val="C00000"/>
                </a:solidFill>
                <a:latin typeface="宋体" pitchFamily="2" charset="-122"/>
              </a:rPr>
              <a:t> </a:t>
            </a:r>
            <a:r>
              <a:rPr lang="en-US" altLang="zh-CN" sz="3200" b="1" dirty="0">
                <a:solidFill>
                  <a:srgbClr val="C00000"/>
                </a:solidFill>
                <a:latin typeface="宋体" pitchFamily="2" charset="-122"/>
              </a:rPr>
              <a:t>New Words</a:t>
            </a:r>
          </a:p>
        </p:txBody>
      </p:sp>
      <p:sp>
        <p:nvSpPr>
          <p:cNvPr id="178178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0" y="1628775"/>
            <a:ext cx="4537075" cy="4968875"/>
          </a:xfrm>
        </p:spPr>
        <p:txBody>
          <a:bodyPr/>
          <a:lstStyle/>
          <a:p>
            <a:pPr>
              <a:buNone/>
            </a:pPr>
            <a:r>
              <a:rPr lang="en-US" altLang="zh-CN" sz="4400" b="1" dirty="0">
                <a:latin typeface="宋体" pitchFamily="2" charset="-122"/>
              </a:rPr>
              <a:t>    </a:t>
            </a:r>
            <a:r>
              <a:rPr lang="en-US" altLang="zh-CN" sz="4400" b="1" dirty="0" err="1">
                <a:latin typeface="宋体" pitchFamily="2" charset="-122"/>
              </a:rPr>
              <a:t>nǐ</a:t>
            </a:r>
            <a:endParaRPr lang="en-US" altLang="zh-CN" sz="4400" b="1" dirty="0">
              <a:solidFill>
                <a:schemeClr val="hlink"/>
              </a:solidFill>
              <a:latin typeface="宋体" pitchFamily="2" charset="-122"/>
            </a:endParaRPr>
          </a:p>
          <a:p>
            <a:pPr>
              <a:buNone/>
            </a:pPr>
            <a:r>
              <a:rPr lang="en-US" altLang="zh-CN" sz="4400" b="1" dirty="0">
                <a:solidFill>
                  <a:schemeClr val="hlink"/>
                </a:solidFill>
                <a:latin typeface="宋体" pitchFamily="2" charset="-122"/>
              </a:rPr>
              <a:t>    </a:t>
            </a:r>
            <a:r>
              <a:rPr lang="en-US" altLang="zh-CN" sz="4400" b="1" dirty="0" err="1">
                <a:latin typeface="宋体" pitchFamily="2" charset="-122"/>
              </a:rPr>
              <a:t>wǒ</a:t>
            </a:r>
            <a:endParaRPr lang="en-US" altLang="zh-CN" sz="4400" b="1" dirty="0">
              <a:latin typeface="宋体" pitchFamily="2" charset="-122"/>
            </a:endParaRPr>
          </a:p>
          <a:p>
            <a:pPr>
              <a:buNone/>
            </a:pPr>
            <a:r>
              <a:rPr lang="en-US" altLang="zh-CN" sz="4400" b="1" dirty="0">
                <a:solidFill>
                  <a:schemeClr val="hlink"/>
                </a:solidFill>
                <a:latin typeface="宋体" pitchFamily="2" charset="-122"/>
              </a:rPr>
              <a:t>    </a:t>
            </a:r>
            <a:r>
              <a:rPr lang="en-US" altLang="zh-CN" sz="4400" b="1" dirty="0" err="1">
                <a:solidFill>
                  <a:schemeClr val="hlink"/>
                </a:solidFill>
                <a:latin typeface="宋体" pitchFamily="2" charset="-122"/>
              </a:rPr>
              <a:t>t</a:t>
            </a:r>
            <a:r>
              <a:rPr lang="en-US" altLang="zh-CN" sz="4400" b="1" dirty="0" err="1">
                <a:latin typeface="宋体" pitchFamily="2" charset="-122"/>
              </a:rPr>
              <a:t>ā</a:t>
            </a:r>
            <a:endParaRPr lang="en-US" altLang="zh-CN" sz="4400" b="1" dirty="0">
              <a:latin typeface="宋体" pitchFamily="2" charset="-122"/>
            </a:endParaRPr>
          </a:p>
          <a:p>
            <a:pPr>
              <a:buNone/>
            </a:pPr>
            <a:r>
              <a:rPr lang="en-US" altLang="zh-CN" sz="4400" b="1" dirty="0">
                <a:solidFill>
                  <a:schemeClr val="hlink"/>
                </a:solidFill>
                <a:latin typeface="宋体" pitchFamily="2" charset="-122"/>
              </a:rPr>
              <a:t>    </a:t>
            </a:r>
            <a:r>
              <a:rPr lang="en-US" altLang="zh-CN" sz="4400" b="1" dirty="0" err="1">
                <a:latin typeface="宋体" pitchFamily="2" charset="-122"/>
              </a:rPr>
              <a:t>nǐmen</a:t>
            </a:r>
            <a:endParaRPr lang="en-US" altLang="zh-CN" sz="4400" b="1" dirty="0">
              <a:latin typeface="宋体" pitchFamily="2" charset="-122"/>
            </a:endParaRPr>
          </a:p>
          <a:p>
            <a:pPr>
              <a:buNone/>
            </a:pPr>
            <a:r>
              <a:rPr lang="en-US" altLang="zh-CN" sz="4400" b="1" dirty="0">
                <a:latin typeface="宋体" pitchFamily="2" charset="-122"/>
              </a:rPr>
              <a:t>    </a:t>
            </a:r>
            <a:r>
              <a:rPr lang="en-US" altLang="zh-CN" sz="4400" b="1" dirty="0" err="1">
                <a:latin typeface="宋体" pitchFamily="2" charset="-122"/>
              </a:rPr>
              <a:t>wǒmen</a:t>
            </a:r>
            <a:endParaRPr lang="en-US" altLang="zh-CN" sz="4400" b="1" dirty="0">
              <a:latin typeface="宋体" pitchFamily="2" charset="-122"/>
            </a:endParaRPr>
          </a:p>
          <a:p>
            <a:pPr>
              <a:buNone/>
            </a:pPr>
            <a:r>
              <a:rPr lang="en-US" altLang="zh-CN" sz="4400" b="1" dirty="0">
                <a:latin typeface="宋体" pitchFamily="2" charset="-122"/>
              </a:rPr>
              <a:t>    </a:t>
            </a:r>
            <a:r>
              <a:rPr lang="en-US" altLang="zh-CN" sz="4400" b="1" dirty="0" err="1">
                <a:solidFill>
                  <a:schemeClr val="hlink"/>
                </a:solidFill>
                <a:latin typeface="宋体" pitchFamily="2" charset="-122"/>
              </a:rPr>
              <a:t>t</a:t>
            </a:r>
            <a:r>
              <a:rPr lang="en-US" altLang="zh-CN" sz="4400" b="1" dirty="0" err="1">
                <a:latin typeface="宋体" pitchFamily="2" charset="-122"/>
              </a:rPr>
              <a:t>āmen</a:t>
            </a:r>
            <a:endParaRPr lang="en-US" altLang="zh-CN" sz="4400" b="1" dirty="0">
              <a:latin typeface="宋体" pitchFamily="2" charset="-122"/>
            </a:endParaRPr>
          </a:p>
        </p:txBody>
      </p:sp>
      <p:sp>
        <p:nvSpPr>
          <p:cNvPr id="178179" name="Text Box 3"/>
          <p:cNvSpPr txBox="1">
            <a:spLocks noChangeArrowheads="1"/>
          </p:cNvSpPr>
          <p:nvPr/>
        </p:nvSpPr>
        <p:spPr bwMode="auto">
          <a:xfrm>
            <a:off x="5005388" y="1849438"/>
            <a:ext cx="2519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you(singular)</a:t>
            </a:r>
          </a:p>
        </p:txBody>
      </p:sp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5003800" y="2611438"/>
            <a:ext cx="251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I; me</a:t>
            </a:r>
          </a:p>
        </p:txBody>
      </p:sp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5003800" y="3440113"/>
            <a:ext cx="3097213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he; him; she; her</a:t>
            </a:r>
          </a:p>
        </p:txBody>
      </p:sp>
      <p:sp>
        <p:nvSpPr>
          <p:cNvPr id="178182" name="Text Box 6"/>
          <p:cNvSpPr txBox="1">
            <a:spLocks noChangeArrowheads="1"/>
          </p:cNvSpPr>
          <p:nvPr/>
        </p:nvSpPr>
        <p:spPr bwMode="auto">
          <a:xfrm>
            <a:off x="5003800" y="5851525"/>
            <a:ext cx="251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they; them</a:t>
            </a:r>
          </a:p>
        </p:txBody>
      </p:sp>
      <p:sp>
        <p:nvSpPr>
          <p:cNvPr id="178183" name="Text Box 7"/>
          <p:cNvSpPr txBox="1">
            <a:spLocks noChangeArrowheads="1"/>
          </p:cNvSpPr>
          <p:nvPr/>
        </p:nvSpPr>
        <p:spPr bwMode="auto">
          <a:xfrm>
            <a:off x="5003800" y="5084763"/>
            <a:ext cx="251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we; us</a:t>
            </a:r>
          </a:p>
        </p:txBody>
      </p: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5003800" y="4267200"/>
            <a:ext cx="251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1C1C1C"/>
                </a:solidFill>
                <a:latin typeface="Times New Roman" pitchFamily="18" charset="0"/>
              </a:rPr>
              <a:t>you(plural)</a:t>
            </a:r>
          </a:p>
        </p:txBody>
      </p:sp>
      <p:sp>
        <p:nvSpPr>
          <p:cNvPr id="178186" name="Line 10"/>
          <p:cNvSpPr>
            <a:spLocks noChangeShapeType="1"/>
          </p:cNvSpPr>
          <p:nvPr/>
        </p:nvSpPr>
        <p:spPr bwMode="auto">
          <a:xfrm>
            <a:off x="611188" y="1556792"/>
            <a:ext cx="7273925" cy="0"/>
          </a:xfrm>
          <a:prstGeom prst="line">
            <a:avLst/>
          </a:prstGeom>
          <a:noFill/>
          <a:ln w="19050">
            <a:solidFill>
              <a:srgbClr val="5F5F5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6" name="27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28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2632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7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0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1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/>
          </p:cNvSpPr>
          <p:nvPr>
            <p:ph idx="4294967295"/>
          </p:nvPr>
        </p:nvSpPr>
        <p:spPr>
          <a:xfrm>
            <a:off x="1582738" y="765175"/>
            <a:ext cx="7561262" cy="1150938"/>
          </a:xfrm>
        </p:spPr>
        <p:txBody>
          <a:bodyPr/>
          <a:lstStyle/>
          <a:p>
            <a:pPr>
              <a:lnSpc>
                <a:spcPct val="110000"/>
              </a:lnSpc>
              <a:buNone/>
            </a:pPr>
            <a:r>
              <a:rPr lang="en-US" altLang="zh-CN" sz="4400" b="1" dirty="0">
                <a:solidFill>
                  <a:srgbClr val="800000"/>
                </a:solidFill>
                <a:latin typeface="宋体" pitchFamily="2" charset="-122"/>
              </a:rPr>
              <a:t> </a:t>
            </a:r>
            <a:r>
              <a:rPr lang="en-US" altLang="zh-CN" sz="4400" b="1" dirty="0" err="1">
                <a:solidFill>
                  <a:srgbClr val="800000"/>
                </a:solidFill>
                <a:latin typeface="宋体" pitchFamily="2" charset="-122"/>
              </a:rPr>
              <a:t>Tā</a:t>
            </a:r>
            <a:r>
              <a:rPr lang="en-US" altLang="zh-CN" sz="4400" b="1" dirty="0">
                <a:solidFill>
                  <a:srgbClr val="800000"/>
                </a:solidFill>
                <a:latin typeface="宋体" pitchFamily="2" charset="-122"/>
              </a:rPr>
              <a:t> </a:t>
            </a:r>
            <a:r>
              <a:rPr lang="en-US" altLang="zh-CN" sz="4400" b="1" dirty="0" err="1">
                <a:solidFill>
                  <a:srgbClr val="800000"/>
                </a:solidFill>
                <a:latin typeface="宋体" pitchFamily="2" charset="-122"/>
              </a:rPr>
              <a:t>shì</a:t>
            </a:r>
            <a:r>
              <a:rPr lang="en-US" altLang="zh-CN" sz="4400" b="1" dirty="0">
                <a:solidFill>
                  <a:srgbClr val="800000"/>
                </a:solidFill>
                <a:latin typeface="宋体" pitchFamily="2" charset="-122"/>
              </a:rPr>
              <a:t> </a:t>
            </a:r>
            <a:r>
              <a:rPr lang="en-US" altLang="zh-CN" sz="4400" b="1" dirty="0">
                <a:solidFill>
                  <a:srgbClr val="800000"/>
                </a:solidFill>
                <a:latin typeface="Franklin Gothic Medium Cond" pitchFamily="34" charset="0"/>
              </a:rPr>
              <a:t>________</a:t>
            </a:r>
            <a:r>
              <a:rPr lang="en-US" altLang="zh-CN" sz="4400" b="1" dirty="0">
                <a:solidFill>
                  <a:srgbClr val="800000"/>
                </a:solidFill>
                <a:latin typeface="宋体" pitchFamily="2" charset="-122"/>
              </a:rPr>
              <a:t>.</a:t>
            </a:r>
          </a:p>
        </p:txBody>
      </p:sp>
      <p:pic>
        <p:nvPicPr>
          <p:cNvPr id="163843" name="Picture 3" descr="bab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875" y="2506439"/>
            <a:ext cx="1466850" cy="1873250"/>
          </a:xfrm>
          <a:prstGeom prst="rect">
            <a:avLst/>
          </a:prstGeom>
          <a:noFill/>
        </p:spPr>
      </p:pic>
      <p:pic>
        <p:nvPicPr>
          <p:cNvPr id="163844" name="Picture 4" descr="mam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97238" y="2506439"/>
            <a:ext cx="1276350" cy="2016125"/>
          </a:xfrm>
          <a:prstGeom prst="rect">
            <a:avLst/>
          </a:prstGeom>
          <a:noFill/>
        </p:spPr>
      </p:pic>
      <p:pic>
        <p:nvPicPr>
          <p:cNvPr id="163845" name="Picture 5" descr="u1096144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02288" y="2277839"/>
            <a:ext cx="2857500" cy="2238375"/>
          </a:xfrm>
          <a:prstGeom prst="rect">
            <a:avLst/>
          </a:prstGeom>
          <a:noFill/>
        </p:spPr>
      </p:pic>
      <p:sp>
        <p:nvSpPr>
          <p:cNvPr id="163846" name="Text Box 6"/>
          <p:cNvSpPr txBox="1">
            <a:spLocks noChangeArrowheads="1"/>
          </p:cNvSpPr>
          <p:nvPr/>
        </p:nvSpPr>
        <p:spPr bwMode="auto">
          <a:xfrm>
            <a:off x="539750" y="4809902"/>
            <a:ext cx="17287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>
                <a:latin typeface="Verdana" pitchFamily="34" charset="0"/>
              </a:rPr>
              <a:t>wǒ b</a:t>
            </a:r>
            <a:r>
              <a:rPr lang="en-US" altLang="zh-CN" sz="2800">
                <a:latin typeface="Arial"/>
              </a:rPr>
              <a:t>à</a:t>
            </a:r>
            <a:r>
              <a:rPr lang="en-US" altLang="zh-CN" sz="2800">
                <a:latin typeface="Verdana" pitchFamily="34" charset="0"/>
              </a:rPr>
              <a:t>ba</a:t>
            </a:r>
          </a:p>
        </p:txBody>
      </p:sp>
      <p:sp>
        <p:nvSpPr>
          <p:cNvPr id="163847" name="Text Box 7"/>
          <p:cNvSpPr txBox="1">
            <a:spLocks noChangeArrowheads="1"/>
          </p:cNvSpPr>
          <p:nvPr/>
        </p:nvSpPr>
        <p:spPr bwMode="auto">
          <a:xfrm>
            <a:off x="2843213" y="4809902"/>
            <a:ext cx="2089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>
                <a:latin typeface="Verdana" pitchFamily="34" charset="0"/>
              </a:rPr>
              <a:t>wǒ māma</a:t>
            </a:r>
          </a:p>
        </p:txBody>
      </p:sp>
      <p:sp>
        <p:nvSpPr>
          <p:cNvPr id="163848" name="Text Box 8"/>
          <p:cNvSpPr txBox="1">
            <a:spLocks noChangeArrowheads="1"/>
          </p:cNvSpPr>
          <p:nvPr/>
        </p:nvSpPr>
        <p:spPr bwMode="auto">
          <a:xfrm>
            <a:off x="5005388" y="4901977"/>
            <a:ext cx="1944687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altLang="zh-CN" sz="2800">
                <a:latin typeface="Verdana" pitchFamily="34" charset="0"/>
              </a:rPr>
              <a:t>n</a:t>
            </a:r>
            <a:r>
              <a:rPr lang="en-US" altLang="zh-CN" sz="2800">
                <a:latin typeface="Arial"/>
              </a:rPr>
              <a:t>á</a:t>
            </a:r>
            <a:r>
              <a:rPr lang="en-US" altLang="zh-CN" sz="2800">
                <a:latin typeface="Verdana" pitchFamily="34" charset="0"/>
              </a:rPr>
              <a:t>n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altLang="zh-CN" sz="2800">
                <a:latin typeface="Verdana" pitchFamily="34" charset="0"/>
              </a:rPr>
              <a:t>p</a:t>
            </a:r>
            <a:r>
              <a:rPr lang="en-US" altLang="zh-CN" sz="2800">
                <a:latin typeface="Arial"/>
              </a:rPr>
              <a:t>é</a:t>
            </a:r>
            <a:r>
              <a:rPr lang="en-US" altLang="zh-CN" sz="2800">
                <a:latin typeface="Verdana" pitchFamily="34" charset="0"/>
              </a:rPr>
              <a:t>ngyou</a:t>
            </a:r>
          </a:p>
        </p:txBody>
      </p:sp>
      <p:sp>
        <p:nvSpPr>
          <p:cNvPr id="163849" name="Text Box 9"/>
          <p:cNvSpPr txBox="1">
            <a:spLocks noChangeArrowheads="1"/>
          </p:cNvSpPr>
          <p:nvPr/>
        </p:nvSpPr>
        <p:spPr bwMode="auto">
          <a:xfrm>
            <a:off x="6805613" y="4876577"/>
            <a:ext cx="2051050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altLang="zh-CN" sz="2800">
                <a:latin typeface="Verdana" pitchFamily="34" charset="0"/>
              </a:rPr>
              <a:t>nǚ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altLang="zh-CN" sz="2800">
                <a:latin typeface="Verdana" pitchFamily="34" charset="0"/>
              </a:rPr>
              <a:t>p</a:t>
            </a:r>
            <a:r>
              <a:rPr lang="en-US" altLang="zh-CN" sz="2800">
                <a:latin typeface="Arial"/>
              </a:rPr>
              <a:t>é</a:t>
            </a:r>
            <a:r>
              <a:rPr lang="en-US" altLang="zh-CN" sz="2800">
                <a:latin typeface="Verdana" pitchFamily="34" charset="0"/>
              </a:rPr>
              <a:t>ngyou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5" name="27 Imag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28 Image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2632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8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0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1638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638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6" grpId="0"/>
      <p:bldP spid="163847" grpId="0"/>
      <p:bldP spid="163848" grpId="0"/>
      <p:bldP spid="1638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/>
          </p:cNvSpPr>
          <p:nvPr>
            <p:ph idx="4294967295"/>
          </p:nvPr>
        </p:nvSpPr>
        <p:spPr>
          <a:xfrm>
            <a:off x="1582738" y="908050"/>
            <a:ext cx="7561262" cy="2520950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altLang="zh-CN" sz="4400" b="1" dirty="0">
                <a:latin typeface="宋体" pitchFamily="2" charset="-122"/>
              </a:rPr>
              <a:t>A: </a:t>
            </a:r>
            <a:r>
              <a:rPr lang="en-US" altLang="zh-CN" sz="4400" b="1" dirty="0">
                <a:latin typeface="Franklin Gothic Medium Cond" pitchFamily="34" charset="0"/>
              </a:rPr>
              <a:t>________</a:t>
            </a:r>
            <a:r>
              <a:rPr lang="en-US" altLang="zh-CN" sz="4400" b="1" dirty="0">
                <a:latin typeface="宋体" pitchFamily="2" charset="-122"/>
              </a:rPr>
              <a:t> </a:t>
            </a:r>
            <a:r>
              <a:rPr lang="en-US" altLang="zh-CN" sz="4400" b="1" dirty="0" err="1">
                <a:latin typeface="宋体" pitchFamily="2" charset="-122"/>
              </a:rPr>
              <a:t>hǎo</a:t>
            </a:r>
            <a:r>
              <a:rPr lang="en-US" altLang="zh-CN" sz="4400" b="1" dirty="0">
                <a:latin typeface="宋体" pitchFamily="2" charset="-122"/>
              </a:rPr>
              <a:t> ma? 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CN" sz="4400" b="1" dirty="0">
                <a:latin typeface="宋体" pitchFamily="2" charset="-122"/>
              </a:rPr>
              <a:t>B: </a:t>
            </a:r>
            <a:r>
              <a:rPr lang="en-US" altLang="zh-CN" sz="4400" b="1" dirty="0">
                <a:latin typeface="Franklin Gothic Medium Cond" pitchFamily="34" charset="0"/>
              </a:rPr>
              <a:t>________</a:t>
            </a:r>
            <a:r>
              <a:rPr lang="en-US" altLang="zh-CN" sz="4400" b="1" dirty="0">
                <a:latin typeface="宋体" pitchFamily="2" charset="-122"/>
              </a:rPr>
              <a:t> </a:t>
            </a:r>
            <a:r>
              <a:rPr lang="en-US" altLang="zh-CN" sz="44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dōu</a:t>
            </a:r>
            <a:r>
              <a:rPr lang="en-US" altLang="zh-CN" sz="4400" b="1" dirty="0">
                <a:latin typeface="宋体" pitchFamily="2" charset="-122"/>
              </a:rPr>
              <a:t> </a:t>
            </a:r>
            <a:r>
              <a:rPr lang="en-US" altLang="zh-CN" sz="4400" b="1" dirty="0" err="1">
                <a:latin typeface="宋体" pitchFamily="2" charset="-122"/>
              </a:rPr>
              <a:t>hěn</a:t>
            </a:r>
            <a:r>
              <a:rPr lang="en-US" altLang="zh-CN" sz="4400" b="1" dirty="0">
                <a:latin typeface="宋体" pitchFamily="2" charset="-122"/>
              </a:rPr>
              <a:t> </a:t>
            </a:r>
            <a:r>
              <a:rPr lang="en-US" altLang="zh-CN" sz="4400" b="1" dirty="0" err="1">
                <a:latin typeface="宋体" pitchFamily="2" charset="-122"/>
              </a:rPr>
              <a:t>hǎo</a:t>
            </a:r>
            <a:r>
              <a:rPr lang="en-US" altLang="zh-CN" sz="4400" b="1" dirty="0">
                <a:latin typeface="宋体" pitchFamily="2" charset="-122"/>
              </a:rPr>
              <a:t>.</a:t>
            </a:r>
          </a:p>
        </p:txBody>
      </p:sp>
      <p:graphicFrame>
        <p:nvGraphicFramePr>
          <p:cNvPr id="165891" name="Group 3"/>
          <p:cNvGraphicFramePr>
            <a:graphicFrameLocks noGrp="1"/>
          </p:cNvGraphicFramePr>
          <p:nvPr/>
        </p:nvGraphicFramePr>
        <p:xfrm>
          <a:off x="1835150" y="4005609"/>
          <a:ext cx="5832475" cy="1871663"/>
        </p:xfrm>
        <a:graphic>
          <a:graphicData uri="http://schemas.openxmlformats.org/drawingml/2006/table">
            <a:tbl>
              <a:tblPr/>
              <a:tblGrid>
                <a:gridCol w="3686175"/>
                <a:gridCol w="2146300"/>
              </a:tblGrid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nǐmen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wǒmen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29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nǐ b</a:t>
                      </a: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à</a:t>
                      </a: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ba māma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  <a:r>
                        <a:rPr kumimoji="0" lang="en-US" altLang="zh-CN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tāmen</a:t>
                      </a:r>
                      <a:endParaRPr kumimoji="0" lang="en-US" altLang="zh-CN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0" y="1588"/>
            <a:ext cx="9144000" cy="620712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360362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7524750" y="188913"/>
            <a:ext cx="1512888" cy="36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  <p:pic>
        <p:nvPicPr>
          <p:cNvPr id="18" name="27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0663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28 Imag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15338" y="209550"/>
            <a:ext cx="3619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29 CuadroTexto"/>
          <p:cNvSpPr txBox="1">
            <a:spLocks noChangeArrowheads="1"/>
          </p:cNvSpPr>
          <p:nvPr/>
        </p:nvSpPr>
        <p:spPr bwMode="auto">
          <a:xfrm>
            <a:off x="7878763" y="220663"/>
            <a:ext cx="2632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dirty="0" smtClean="0">
                <a:solidFill>
                  <a:srgbClr val="0EB1E7"/>
                </a:solidFill>
                <a:latin typeface="Calibri" pitchFamily="34" charset="0"/>
                <a:cs typeface="Arial" pitchFamily="34" charset="0"/>
              </a:rPr>
              <a:t>9</a:t>
            </a:r>
            <a:endParaRPr lang="zh-CN" altLang="en-US" sz="1200" b="1" dirty="0">
              <a:solidFill>
                <a:srgbClr val="0EB1E7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1" name="30 CuadroTexto"/>
          <p:cNvSpPr txBox="1">
            <a:spLocks noChangeArrowheads="1"/>
          </p:cNvSpPr>
          <p:nvPr/>
        </p:nvSpPr>
        <p:spPr bwMode="auto">
          <a:xfrm>
            <a:off x="8139113" y="220663"/>
            <a:ext cx="31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s-HN" altLang="en-US" sz="1200" b="1" i="1">
                <a:solidFill>
                  <a:srgbClr val="A6A6A6"/>
                </a:solidFill>
                <a:latin typeface="Calibri" pitchFamily="34" charset="0"/>
                <a:cs typeface="Arial" pitchFamily="34" charset="0"/>
              </a:rPr>
              <a:t>of</a:t>
            </a:r>
            <a:endParaRPr lang="zh-CN" altLang="en-US" sz="1200" b="1" i="1">
              <a:solidFill>
                <a:srgbClr val="A6A6A6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2" name="31 CuadroTexto"/>
          <p:cNvSpPr txBox="1">
            <a:spLocks noChangeArrowheads="1"/>
          </p:cNvSpPr>
          <p:nvPr/>
        </p:nvSpPr>
        <p:spPr bwMode="auto">
          <a:xfrm>
            <a:off x="8459788" y="220663"/>
            <a:ext cx="3417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1200" b="1" dirty="0" smtClean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30</a:t>
            </a:r>
            <a:endParaRPr lang="zh-CN" altLang="en-US" sz="1200" b="1" dirty="0">
              <a:solidFill>
                <a:srgbClr val="7F7F7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3" name="Imagen 27" descr="btns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4113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Imagen 28" descr="btns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88" y="260350"/>
            <a:ext cx="21590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0" y="6670675"/>
            <a:ext cx="9144000" cy="889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buFont typeface="Arial" pitchFamily="34" charset="0"/>
              <a:buNone/>
            </a:pPr>
            <a:endParaRPr lang="zh-CN" altLang="en-US">
              <a:solidFill>
                <a:srgbClr val="1C3A8E"/>
              </a:solidFill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自定义设计方案">
  <a:themeElements>
    <a:clrScheme name="2_自定义设计方案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自定义设计方案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自定义设计方案">
  <a:themeElements>
    <a:clrScheme name="4_自定义设计方案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自定义设计方案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自定义设计方案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  <a:cs typeface="Arial" pitchFamily="34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10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11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12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13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14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15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16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17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18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19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2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20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21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22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23.xml><?xml version="1.0" encoding="utf-8"?>
<a:themeOverride xmlns:a="http://schemas.openxmlformats.org/drawingml/2006/main">
  <a:clrScheme name="Office Theme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25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26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27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28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3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4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5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6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7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8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ppt/theme/themeOverride9.xml><?xml version="1.0" encoding="utf-8"?>
<a:themeOverride xmlns:a="http://schemas.openxmlformats.org/drawingml/2006/main">
  <a:clrScheme name="电子工程简洁毕业答辩PPT模板 4">
    <a:dk1>
      <a:srgbClr val="1C3A8E"/>
    </a:dk1>
    <a:lt1>
      <a:srgbClr val="FFFFFF"/>
    </a:lt1>
    <a:dk2>
      <a:srgbClr val="000000"/>
    </a:dk2>
    <a:lt2>
      <a:srgbClr val="DDDDDD"/>
    </a:lt2>
    <a:accent1>
      <a:srgbClr val="438FE3"/>
    </a:accent1>
    <a:accent2>
      <a:srgbClr val="CC9900"/>
    </a:accent2>
    <a:accent3>
      <a:srgbClr val="FFFFFF"/>
    </a:accent3>
    <a:accent4>
      <a:srgbClr val="163078"/>
    </a:accent4>
    <a:accent5>
      <a:srgbClr val="B0C6EF"/>
    </a:accent5>
    <a:accent6>
      <a:srgbClr val="B98A00"/>
    </a:accent6>
    <a:hlink>
      <a:srgbClr val="33CCCC"/>
    </a:hlink>
    <a:folHlink>
      <a:srgbClr val="96969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538</Words>
  <Application>Microsoft Office PowerPoint</Application>
  <PresentationFormat>全屏显示(4:3)</PresentationFormat>
  <Paragraphs>245</Paragraphs>
  <Slides>30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30</vt:i4>
      </vt:variant>
    </vt:vector>
  </HeadingPairs>
  <TitlesOfParts>
    <vt:vector size="47" baseType="lpstr">
      <vt:lpstr>Franklin Gothic Medium Cond</vt:lpstr>
      <vt:lpstr>PMingLiU</vt:lpstr>
      <vt:lpstr>方正大标宋_GBK</vt:lpstr>
      <vt:lpstr>方正姚体</vt:lpstr>
      <vt:lpstr>黑体</vt:lpstr>
      <vt:lpstr>华文楷体</vt:lpstr>
      <vt:lpstr>楷体</vt:lpstr>
      <vt:lpstr>宋体</vt:lpstr>
      <vt:lpstr>微软雅黑</vt:lpstr>
      <vt:lpstr>Arial</vt:lpstr>
      <vt:lpstr>Calibri</vt:lpstr>
      <vt:lpstr>Times New Roman</vt:lpstr>
      <vt:lpstr>Verdana</vt:lpstr>
      <vt:lpstr>Wingdings</vt:lpstr>
      <vt:lpstr>2_自定义设计方案</vt:lpstr>
      <vt:lpstr>4_自定义设计方案</vt:lpstr>
      <vt:lpstr>默认设计模板</vt:lpstr>
      <vt:lpstr>PowerPoint 演示文稿</vt:lpstr>
      <vt:lpstr>PowerPoint 演示文稿</vt:lpstr>
      <vt:lpstr>复习 fùxí  review</vt:lpstr>
      <vt:lpstr>Wǒmen xuéxí 声母 shēngmǔ .</vt:lpstr>
      <vt:lpstr>Wǒmen xuéxí 韵母 yùnmǔ .</vt:lpstr>
      <vt:lpstr>生词 shēngcí New Words</vt:lpstr>
      <vt:lpstr>生词 shēngcí New Words</vt:lpstr>
      <vt:lpstr>PowerPoint 演示文稿</vt:lpstr>
      <vt:lpstr>PowerPoint 演示文稿</vt:lpstr>
      <vt:lpstr>Dialogue practice</vt:lpstr>
      <vt:lpstr>Wǒmen xuéxí 韵母 yùnmǔ .</vt:lpstr>
      <vt:lpstr>生词 shēngcí New Words</vt:lpstr>
      <vt:lpstr>PowerPoint 演示文稿</vt:lpstr>
      <vt:lpstr>PowerPoint 演示文稿</vt:lpstr>
      <vt:lpstr>PowerPoint 演示文稿</vt:lpstr>
      <vt:lpstr>Wǒmen xuéxí 声母 shēngmǔ .</vt:lpstr>
      <vt:lpstr>Wǒmen xuéxí 声母 shēngmǔ .</vt:lpstr>
      <vt:lpstr>Wǒmen xuéxí 韵母 yùnmǔ .</vt:lpstr>
      <vt:lpstr>PowerPoint 演示文稿</vt:lpstr>
      <vt:lpstr>生词 shēngcí New Words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核心句 KEY SENTENCES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teng zhe</cp:lastModifiedBy>
  <cp:revision>145</cp:revision>
  <dcterms:created xsi:type="dcterms:W3CDTF">2010-09-20T10:16:09Z</dcterms:created>
  <dcterms:modified xsi:type="dcterms:W3CDTF">2017-09-15T20:01:56Z</dcterms:modified>
</cp:coreProperties>
</file>