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90" r:id="rId7"/>
    <p:sldId id="1083" r:id="rId8"/>
    <p:sldId id="1084" r:id="rId9"/>
    <p:sldId id="1085" r:id="rId10"/>
    <p:sldId id="1086" r:id="rId11"/>
    <p:sldId id="108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İRTİFAK HAKLARI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 SAHİBİNİN HAKLARI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Mala zilyet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Malı kullanma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Malın ürünlerini ve gelirlerini elde etme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Malı yönetme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Tasarruf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İNTİFA HAKKININ HÜKÜMLERİ 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YÜKÜMLÜLÜKLERİ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Bakım ve koruma yükümlülüğü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Giderlerin ve vergilerin ödenmesi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Malı sigorta ettirme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İNTİFA HAKKININ HÜKÜMLERİ </a:t>
            </a:r>
          </a:p>
        </p:txBody>
      </p:sp>
    </p:spTree>
    <p:extLst>
      <p:ext uri="{BB962C8B-B14F-4D97-AF65-F5344CB8AC3E}">
        <p14:creationId xmlns:p14="http://schemas.microsoft.com/office/powerpoint/2010/main" val="73427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Düzensiz İrtifaklar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Aksi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Kararlaştırılmadıkça Başkasına Devredilebilen ve Miras Yoluyla İntikal Edebilen İrtifaklar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A-Üst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Hakkı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B-Kaynak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İrtifakı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Aksi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Kararlaştırılmadıkça Başkasına Devredilemeyen ve Miras Yoluyla İntikal Edemeyen İrtifaklar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A-Geçit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İrtifakı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B-Manzara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kapatmama İrtifakı vb.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KİŞİYE BAĞLI İRTİFAKLAR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İPOTEK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İPOTEKLİ BORÇ SENEDİ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İRAT SENEDİ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13081" y="282544"/>
            <a:ext cx="7353811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REHNİ TÜRLERİ</a:t>
            </a:r>
          </a:p>
        </p:txBody>
      </p:sp>
    </p:spTree>
    <p:extLst>
      <p:ext uri="{BB962C8B-B14F-4D97-AF65-F5344CB8AC3E}">
        <p14:creationId xmlns:p14="http://schemas.microsoft.com/office/powerpoint/2010/main" val="427535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BELİRLİLİK İLKESİ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AÇIKLIK İLKESİ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TAŞINMAZ REHNİNDE DERECELERİN SABİTLİĞİ İLKESİ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28600"/>
            <a:ext cx="8517837" cy="63136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REHNİNE HAKİM OLAN İLKELER</a:t>
            </a:r>
          </a:p>
        </p:txBody>
      </p:sp>
    </p:spTree>
    <p:extLst>
      <p:ext uri="{BB962C8B-B14F-4D97-AF65-F5344CB8AC3E}">
        <p14:creationId xmlns:p14="http://schemas.microsoft.com/office/powerpoint/2010/main" val="2581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Anapara İpoteği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Üst sınır İpoteği (Maksimal İpotek)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İPOTEK TÜRLERİ</a:t>
            </a:r>
          </a:p>
        </p:txBody>
      </p:sp>
    </p:spTree>
    <p:extLst>
      <p:ext uri="{BB962C8B-B14F-4D97-AF65-F5344CB8AC3E}">
        <p14:creationId xmlns:p14="http://schemas.microsoft.com/office/powerpoint/2010/main" val="3861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İpotek ile alacak arasındaki ilişki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Sicile güvenin korunmasında ipoteğin alacağa bağlı hak olmasına etkisi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İpotekte borçlunun sorumluluğunun rehinli taşınmazla sınırlı olmaması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İpoteğin borçlu tarafından verilmesinin zorunlu olmaması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İPOTEĞİN ÖZELLİKLERİ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12497</TotalTime>
  <Words>156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816</cp:revision>
  <cp:lastPrinted>2016-10-24T07:53:35Z</cp:lastPrinted>
  <dcterms:created xsi:type="dcterms:W3CDTF">2016-09-18T09:35:24Z</dcterms:created>
  <dcterms:modified xsi:type="dcterms:W3CDTF">2020-02-26T07:33:35Z</dcterms:modified>
</cp:coreProperties>
</file>