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8"/>
  </p:notesMasterIdLst>
  <p:sldIdLst>
    <p:sldId id="256" r:id="rId2"/>
    <p:sldId id="262" r:id="rId3"/>
    <p:sldId id="263" r:id="rId4"/>
    <p:sldId id="264" r:id="rId5"/>
    <p:sldId id="267" r:id="rId6"/>
    <p:sldId id="265"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0"/>
    <p:restoredTop sz="94697"/>
  </p:normalViewPr>
  <p:slideViewPr>
    <p:cSldViewPr>
      <p:cViewPr varScale="1">
        <p:scale>
          <a:sx n="85" d="100"/>
          <a:sy n="85" d="100"/>
        </p:scale>
        <p:origin x="2152"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71CF0E-D4B6-4156-B4C9-21F2CA8B9B5C}" type="datetimeFigureOut">
              <a:rPr lang="tr-TR" smtClean="0"/>
              <a:pPr/>
              <a:t>21.11.2017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4223FD-A69F-48EE-B27B-21131AB78B1C}"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774223FD-A69F-48EE-B27B-21131AB78B1C}" type="slidenum">
              <a:rPr lang="tr-TR" smtClean="0"/>
              <a:pPr/>
              <a:t>1</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774223FD-A69F-48EE-B27B-21131AB78B1C}" type="slidenum">
              <a:rPr lang="tr-TR" smtClean="0"/>
              <a:pPr/>
              <a:t>2</a:t>
            </a:fld>
            <a:endParaRPr lang="tr-T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774223FD-A69F-48EE-B27B-21131AB78B1C}" type="slidenum">
              <a:rPr lang="tr-TR" smtClean="0"/>
              <a:pPr/>
              <a:t>3</a:t>
            </a:fld>
            <a:endParaRPr lang="tr-T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774223FD-A69F-48EE-B27B-21131AB78B1C}" type="slidenum">
              <a:rPr lang="tr-TR" smtClean="0"/>
              <a:pPr/>
              <a:t>4</a:t>
            </a:fld>
            <a:endParaRPr lang="tr-T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774223FD-A69F-48EE-B27B-21131AB78B1C}" type="slidenum">
              <a:rPr lang="tr-TR" smtClean="0"/>
              <a:pPr/>
              <a:t>5</a:t>
            </a:fld>
            <a:endParaRPr lang="tr-T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774223FD-A69F-48EE-B27B-21131AB78B1C}" type="slidenum">
              <a:rPr lang="tr-TR" smtClean="0"/>
              <a:pPr/>
              <a:t>6</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F786E03E-0A05-4640-91B5-BC33A3D1D834}" type="datetimeFigureOut">
              <a:rPr lang="tr-TR" smtClean="0"/>
              <a:pPr/>
              <a:t>21.11.2017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E8C542F-375E-4A89-8C40-C3939D30E45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786E03E-0A05-4640-91B5-BC33A3D1D834}" type="datetimeFigureOut">
              <a:rPr lang="tr-TR" smtClean="0"/>
              <a:pPr/>
              <a:t>21.11.2017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E8C542F-375E-4A89-8C40-C3939D30E45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786E03E-0A05-4640-91B5-BC33A3D1D834}" type="datetimeFigureOut">
              <a:rPr lang="tr-TR" smtClean="0"/>
              <a:pPr/>
              <a:t>21.11.2017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E8C542F-375E-4A89-8C40-C3939D30E45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786E03E-0A05-4640-91B5-BC33A3D1D834}" type="datetimeFigureOut">
              <a:rPr lang="tr-TR" smtClean="0"/>
              <a:pPr/>
              <a:t>21.11.2017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E8C542F-375E-4A89-8C40-C3939D30E45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786E03E-0A05-4640-91B5-BC33A3D1D834}" type="datetimeFigureOut">
              <a:rPr lang="tr-TR" smtClean="0"/>
              <a:pPr/>
              <a:t>21.11.2017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E8C542F-375E-4A89-8C40-C3939D30E45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F786E03E-0A05-4640-91B5-BC33A3D1D834}" type="datetimeFigureOut">
              <a:rPr lang="tr-TR" smtClean="0"/>
              <a:pPr/>
              <a:t>21.11.2017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E8C542F-375E-4A89-8C40-C3939D30E45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F786E03E-0A05-4640-91B5-BC33A3D1D834}" type="datetimeFigureOut">
              <a:rPr lang="tr-TR" smtClean="0"/>
              <a:pPr/>
              <a:t>21.11.2017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CE8C542F-375E-4A89-8C40-C3939D30E45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F786E03E-0A05-4640-91B5-BC33A3D1D834}" type="datetimeFigureOut">
              <a:rPr lang="tr-TR" smtClean="0"/>
              <a:pPr/>
              <a:t>21.11.2017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CE8C542F-375E-4A89-8C40-C3939D30E45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786E03E-0A05-4640-91B5-BC33A3D1D834}" type="datetimeFigureOut">
              <a:rPr lang="tr-TR" smtClean="0"/>
              <a:pPr/>
              <a:t>21.11.2017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CE8C542F-375E-4A89-8C40-C3939D30E45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786E03E-0A05-4640-91B5-BC33A3D1D834}" type="datetimeFigureOut">
              <a:rPr lang="tr-TR" smtClean="0"/>
              <a:pPr/>
              <a:t>21.11.2017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E8C542F-375E-4A89-8C40-C3939D30E45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786E03E-0A05-4640-91B5-BC33A3D1D834}" type="datetimeFigureOut">
              <a:rPr lang="tr-TR" smtClean="0"/>
              <a:pPr/>
              <a:t>21.11.2017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E8C542F-375E-4A89-8C40-C3939D30E45C}"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86E03E-0A05-4640-91B5-BC33A3D1D834}" type="datetimeFigureOut">
              <a:rPr lang="tr-TR" smtClean="0"/>
              <a:pPr/>
              <a:t>21.11.2017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8C542F-375E-4A89-8C40-C3939D30E45C}" type="slidenum">
              <a:rPr lang="tr-TR" smtClean="0"/>
              <a:pPr/>
              <a:t>‹#›</a:t>
            </a:fld>
            <a:endParaRPr lang="tr-TR"/>
          </a:p>
        </p:txBody>
      </p:sp>
    </p:spTree>
  </p:cSld>
  <p:clrMap bg1="dk1" tx1="lt1" bg2="dk2"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ctrTitle"/>
          </p:nvPr>
        </p:nvSpPr>
        <p:spPr/>
        <p:txBody>
          <a:bodyPr/>
          <a:lstStyle/>
          <a:p>
            <a:r>
              <a:rPr lang="tr-TR" dirty="0" smtClean="0"/>
              <a:t>HUKUKUN AHLAKİLİĞİ</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Yoksa adalet ve hakkaniyet sorunlarını bir yana bırakıyor ve gözlemlenebilir olgulara bakarak örneğin yetkili olan kişi tarafından çıkarılmasına bakarak veya insanlar tarafından standartların kabul edilmesine bakarak mı bir kuralın hukuk kuralı olduğunu söylüyoruz?</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latin typeface="Arial" pitchFamily="34" charset="0"/>
                <a:cs typeface="Arial" pitchFamily="34" charset="0"/>
              </a:rPr>
              <a:t>Kim haklı?</a:t>
            </a:r>
          </a:p>
          <a:p>
            <a:endParaRPr lang="tr-TR" dirty="0">
              <a:latin typeface="Arial" pitchFamily="34" charset="0"/>
              <a:cs typeface="Arial" pitchFamily="34" charset="0"/>
            </a:endParaRPr>
          </a:p>
          <a:p>
            <a:r>
              <a:rPr lang="tr-TR" dirty="0" err="1" smtClean="0">
                <a:latin typeface="Arial" pitchFamily="34" charset="0"/>
                <a:cs typeface="Arial" pitchFamily="34" charset="0"/>
              </a:rPr>
              <a:t>Antigone</a:t>
            </a:r>
            <a:r>
              <a:rPr lang="tr-TR" dirty="0" smtClean="0">
                <a:latin typeface="Arial" pitchFamily="34" charset="0"/>
                <a:cs typeface="Arial" pitchFamily="34" charset="0"/>
              </a:rPr>
              <a:t> mu , </a:t>
            </a:r>
            <a:r>
              <a:rPr lang="tr-TR" dirty="0" err="1" smtClean="0">
                <a:latin typeface="Arial" pitchFamily="34" charset="0"/>
                <a:cs typeface="Arial" pitchFamily="34" charset="0"/>
              </a:rPr>
              <a:t>Kreon</a:t>
            </a:r>
            <a:r>
              <a:rPr lang="tr-TR" dirty="0" smtClean="0">
                <a:latin typeface="Arial" pitchFamily="34" charset="0"/>
                <a:cs typeface="Arial" pitchFamily="34" charset="0"/>
              </a:rPr>
              <a:t> mu?</a:t>
            </a:r>
            <a:endParaRPr lang="tr-TR" dirty="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Hukukun Doğasına İlişkin Görüşler</a:t>
            </a:r>
            <a:br>
              <a:rPr lang="tr-TR" dirty="0" smtClean="0"/>
            </a:br>
            <a:endParaRPr lang="tr-TR" dirty="0"/>
          </a:p>
        </p:txBody>
      </p:sp>
      <p:sp>
        <p:nvSpPr>
          <p:cNvPr id="3" name="2 İçerik Yer Tutucusu"/>
          <p:cNvSpPr>
            <a:spLocks noGrp="1"/>
          </p:cNvSpPr>
          <p:nvPr>
            <p:ph idx="1"/>
          </p:nvPr>
        </p:nvSpPr>
        <p:spPr/>
        <p:txBody>
          <a:bodyPr>
            <a:normAutofit fontScale="92500"/>
          </a:bodyPr>
          <a:lstStyle/>
          <a:p>
            <a:r>
              <a:rPr lang="tr-TR" dirty="0" smtClean="0"/>
              <a:t>İkili ayrım:</a:t>
            </a:r>
          </a:p>
          <a:p>
            <a:r>
              <a:rPr lang="tr-TR" dirty="0" smtClean="0"/>
              <a:t>1. Hukuku ahlakilikle ilişkilendirenler</a:t>
            </a:r>
          </a:p>
          <a:p>
            <a:r>
              <a:rPr lang="tr-TR" dirty="0" smtClean="0"/>
              <a:t>Tabii (Doğal) Hukukçular</a:t>
            </a:r>
          </a:p>
          <a:p>
            <a:r>
              <a:rPr lang="tr-TR" dirty="0" smtClean="0"/>
              <a:t>Aristoteles, Platon, </a:t>
            </a:r>
            <a:r>
              <a:rPr lang="tr-TR" dirty="0" err="1" smtClean="0"/>
              <a:t>Hobbes</a:t>
            </a:r>
            <a:r>
              <a:rPr lang="tr-TR" dirty="0" smtClean="0"/>
              <a:t>, Locke, </a:t>
            </a:r>
            <a:r>
              <a:rPr lang="tr-TR" dirty="0" err="1" smtClean="0"/>
              <a:t>Finnis</a:t>
            </a:r>
            <a:r>
              <a:rPr lang="tr-TR" dirty="0" smtClean="0"/>
              <a:t>, Fuller</a:t>
            </a:r>
          </a:p>
          <a:p>
            <a:r>
              <a:rPr lang="tr-TR" dirty="0" smtClean="0"/>
              <a:t>2. Hukuku ahlakilikten ayrı ele alanlar</a:t>
            </a:r>
          </a:p>
          <a:p>
            <a:r>
              <a:rPr lang="tr-TR" dirty="0" smtClean="0"/>
              <a:t>Hukuki Pozitivistler</a:t>
            </a:r>
          </a:p>
          <a:p>
            <a:pPr lvl="1"/>
            <a:r>
              <a:rPr lang="tr-TR" dirty="0" smtClean="0"/>
              <a:t>Austin</a:t>
            </a:r>
          </a:p>
          <a:p>
            <a:pPr lvl="1"/>
            <a:r>
              <a:rPr lang="tr-TR" dirty="0" smtClean="0"/>
              <a:t>Hart</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Hukuk sadece kurallar bütünü değildir. </a:t>
            </a:r>
          </a:p>
          <a:p>
            <a:r>
              <a:rPr lang="tr-TR" dirty="0" smtClean="0"/>
              <a:t>Hukukun kaynakları nelerdir?</a:t>
            </a:r>
          </a:p>
          <a:p>
            <a:r>
              <a:rPr lang="tr-TR" dirty="0" smtClean="0"/>
              <a:t>Hukuk, bütün bunları içeren bir düşüncedir.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Hukuk ahlaki bir düşüncedir.</a:t>
            </a:r>
          </a:p>
          <a:p>
            <a:r>
              <a:rPr lang="tr-TR" dirty="0" smtClean="0"/>
              <a:t>Buradaki ahlakilik eşitlik, özgürlük, insan hakları ve adaletin diğer gerekleri anlamına gelmektedir.</a:t>
            </a:r>
          </a:p>
          <a:p>
            <a:r>
              <a:rPr lang="tr-TR" b="1" u="sng" dirty="0" smtClean="0"/>
              <a:t>TOPLUMSAL AHLAK DEĞİLDİR</a:t>
            </a:r>
            <a:endParaRPr lang="tr-TR" b="1" u="sng"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121</TotalTime>
  <Words>131</Words>
  <Application>Microsoft Macintosh PowerPoint</Application>
  <PresentationFormat>Ekran Gösterisi (4:3)</PresentationFormat>
  <Paragraphs>26</Paragraphs>
  <Slides>6</Slides>
  <Notes>6</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6</vt:i4>
      </vt:variant>
    </vt:vector>
  </HeadingPairs>
  <TitlesOfParts>
    <vt:vector size="9" baseType="lpstr">
      <vt:lpstr>Calibri</vt:lpstr>
      <vt:lpstr>Arial</vt:lpstr>
      <vt:lpstr>Ofis Teması</vt:lpstr>
      <vt:lpstr>HUKUKUN AHLAKİLİĞİ</vt:lpstr>
      <vt:lpstr>PowerPoint Sunusu</vt:lpstr>
      <vt:lpstr>PowerPoint Sunusu</vt:lpstr>
      <vt:lpstr>Hukukun Doğasına İlişkin Görüşler </vt:lpstr>
      <vt:lpstr>PowerPoint Sunusu</vt:lpstr>
      <vt:lpstr>PowerPoint Sunusu</vt:lpstr>
    </vt:vector>
  </TitlesOfParts>
  <LinksUpToDate>false</LinksUpToDate>
  <SharedDoc>false</SharedDoc>
  <HyperlinksChanged>false</HyperlinksChanged>
  <AppVersion>15.0028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HUKUKUN AHLAKİLİĞİ NEDİR</dc:title>
  <dc:creator>Valued Acer Customer</dc:creator>
  <cp:lastModifiedBy>Gülriz Uygur</cp:lastModifiedBy>
  <cp:revision>11</cp:revision>
  <dcterms:created xsi:type="dcterms:W3CDTF">2012-11-01T20:49:11Z</dcterms:created>
  <dcterms:modified xsi:type="dcterms:W3CDTF">2017-11-21T19:03:08Z</dcterms:modified>
</cp:coreProperties>
</file>