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58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99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08" y="-6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1013-A168-4DFD-BBBA-5FB3C047AD41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6CF0-A43F-41A0-B5F1-6FB17FF9AB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6959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1013-A168-4DFD-BBBA-5FB3C047AD41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6CF0-A43F-41A0-B5F1-6FB17FF9AB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17839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1013-A168-4DFD-BBBA-5FB3C047AD41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6CF0-A43F-41A0-B5F1-6FB17FF9AB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96000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1013-A168-4DFD-BBBA-5FB3C047AD41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6CF0-A43F-41A0-B5F1-6FB17FF9AB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15900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1013-A168-4DFD-BBBA-5FB3C047AD41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6CF0-A43F-41A0-B5F1-6FB17FF9AB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7784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1013-A168-4DFD-BBBA-5FB3C047AD41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6CF0-A43F-41A0-B5F1-6FB17FF9AB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8800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1013-A168-4DFD-BBBA-5FB3C047AD41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6CF0-A43F-41A0-B5F1-6FB17FF9AB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7628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1013-A168-4DFD-BBBA-5FB3C047AD41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6CF0-A43F-41A0-B5F1-6FB17FF9AB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13838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1013-A168-4DFD-BBBA-5FB3C047AD41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6CF0-A43F-41A0-B5F1-6FB17FF9AB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77524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1013-A168-4DFD-BBBA-5FB3C047AD41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6CF0-A43F-41A0-B5F1-6FB17FF9AB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15884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21013-A168-4DFD-BBBA-5FB3C047AD41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6CF0-A43F-41A0-B5F1-6FB17FF9AB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66270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21013-A168-4DFD-BBBA-5FB3C047AD41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E6CF0-A43F-41A0-B5F1-6FB17FF9AB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91889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Lorenz</a:t>
            </a:r>
            <a:r>
              <a:rPr lang="tr-TR" dirty="0" smtClean="0"/>
              <a:t> Eğrisi ve </a:t>
            </a:r>
            <a:r>
              <a:rPr lang="tr-TR" dirty="0" err="1" smtClean="0"/>
              <a:t>Gini</a:t>
            </a:r>
            <a:r>
              <a:rPr lang="tr-TR" dirty="0" smtClean="0"/>
              <a:t> Katsayısı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Türkiye’nin Ekonomik Yapısı Dersi</a:t>
            </a:r>
          </a:p>
          <a:p>
            <a:r>
              <a:rPr lang="tr-TR" sz="4400" dirty="0" smtClean="0"/>
              <a:t>Prof. Dr. Hasan Hüseyin Aksoy</a:t>
            </a:r>
          </a:p>
          <a:p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xmlns="" val="3804015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0" lang="tr-TR" altLang="zh-CN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Lorenz</a:t>
            </a:r>
            <a: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 Eğrisi, toplumdaki gelir dağılımı adaletini gösterir. Toplumun yüzde kaçı, milli gelirden hangi oranda pay alıyor sorusunun cevabını verir. </a:t>
            </a:r>
            <a:r>
              <a:rPr kumimoji="0" lang="tr-TR" altLang="zh-CN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Gini</a:t>
            </a:r>
            <a: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 katsayısı ise bunun </a:t>
            </a:r>
            <a:r>
              <a:rPr kumimoji="0" lang="tr-TR" altLang="zh-CN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formülüze</a:t>
            </a:r>
            <a: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 edilmiş halidir. </a:t>
            </a:r>
            <a:b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</a:br>
            <a: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/>
            </a:r>
            <a:b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</a:br>
            <a: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Yatay eksende hane halkı yüzdesi, dikey eksende toplam gelirden alınan pay oranı olmak üzere;</a:t>
            </a:r>
            <a:b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</a:br>
            <a: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/>
            </a:r>
            <a:b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</a:br>
            <a: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Köşegen mavi doğru mutlak eşitlik doğrusudur. Tüm halkın gelirden eşit oranda pay aldığını gösterir. Kırmızı renkli </a:t>
            </a:r>
            <a:r>
              <a:rPr kumimoji="0" lang="tr-TR" altLang="zh-CN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Lorenz</a:t>
            </a:r>
            <a: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 Eğrisi ise gelir dağılımı adaletsizliğini gösterir. </a:t>
            </a:r>
            <a:r>
              <a:rPr kumimoji="0" lang="tr-TR" altLang="zh-CN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Lorenz</a:t>
            </a:r>
            <a: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 eğrisi sağ alt köşeye yaklaştıkça gelir dağılımı bozulmaktadır.</a:t>
            </a:r>
            <a:b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</a:br>
            <a: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/>
            </a:r>
            <a:b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</a:br>
            <a:r>
              <a:rPr kumimoji="0" lang="tr-TR" altLang="zh-CN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Gini</a:t>
            </a:r>
            <a:r>
              <a:rPr kumimoji="0" lang="tr-TR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 Katsayısı:</a:t>
            </a:r>
            <a: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 Gelir eşitsizliğinin sayıyla tanımlanmasını sağlayarak karşılaştırma yapma imkanı sunar. </a:t>
            </a:r>
            <a:r>
              <a:rPr kumimoji="0" lang="tr-TR" altLang="zh-CN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0-1 arası değer alır. </a:t>
            </a:r>
            <a: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1'e yaklaşması eşitsizliğin arttığını, 0'a yaklaşması azaldığını gösterir.</a:t>
            </a:r>
            <a:b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</a:br>
            <a: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/>
            </a:r>
            <a:br>
              <a:rPr kumimoji="0" lang="tr-T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</a:br>
            <a:r>
              <a:rPr kumimoji="0" lang="tr-TR" altLang="zh-CN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iberation Serif"/>
                <a:ea typeface="Droid Sans Fallback"/>
                <a:cs typeface="FreeSans"/>
              </a:rPr>
              <a:t>G = A / A+B</a:t>
            </a:r>
            <a:endParaRPr kumimoji="0" lang="tr-TR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39803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 </a:t>
            </a:r>
            <a:r>
              <a:rPr lang="tr-TR" sz="3600" dirty="0" err="1" smtClean="0"/>
              <a:t>Gini</a:t>
            </a:r>
            <a:r>
              <a:rPr lang="tr-TR" sz="3600" dirty="0" smtClean="0"/>
              <a:t> İndeksi ya da </a:t>
            </a:r>
            <a:r>
              <a:rPr lang="tr-TR" sz="3600" dirty="0" err="1" smtClean="0"/>
              <a:t>Gini</a:t>
            </a:r>
            <a:r>
              <a:rPr lang="tr-TR" sz="3600" dirty="0" smtClean="0"/>
              <a:t> katsayısı İtalyan istatistikçi </a:t>
            </a:r>
            <a:r>
              <a:rPr lang="tr-TR" sz="3600" dirty="0" err="1" smtClean="0"/>
              <a:t>Corrado</a:t>
            </a:r>
            <a:r>
              <a:rPr lang="tr-TR" sz="3600" dirty="0" smtClean="0"/>
              <a:t> </a:t>
            </a:r>
            <a:r>
              <a:rPr lang="tr-TR" sz="3600" dirty="0" err="1" smtClean="0"/>
              <a:t>Gini</a:t>
            </a:r>
            <a:r>
              <a:rPr lang="tr-TR" sz="3600" dirty="0" smtClean="0"/>
              <a:t> tarafından 1912’de geliştirilen gelir dağılımının istatistiksel ölçümüdür.</a:t>
            </a:r>
          </a:p>
          <a:p>
            <a:r>
              <a:rPr lang="tr-TR" sz="3600" dirty="0" smtClean="0"/>
              <a:t>Sıklıkla, ekonomik eşitsizliği incelemek, gelir dağılımını ölçmek veya daha az yaygınlıkla, bir nüfus içinde refahın dağılımı için kullanılmaktadır.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2889207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3107" y="1979559"/>
            <a:ext cx="11424365" cy="3475311"/>
          </a:xfrm>
        </p:spPr>
      </p:pic>
    </p:spTree>
    <p:extLst>
      <p:ext uri="{BB962C8B-B14F-4D97-AF65-F5344CB8AC3E}">
        <p14:creationId xmlns:p14="http://schemas.microsoft.com/office/powerpoint/2010/main" xmlns="" val="1217858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70691" y="199397"/>
            <a:ext cx="6486054" cy="5977566"/>
          </a:xfrm>
        </p:spPr>
      </p:pic>
    </p:spTree>
    <p:extLst>
      <p:ext uri="{BB962C8B-B14F-4D97-AF65-F5344CB8AC3E}">
        <p14:creationId xmlns:p14="http://schemas.microsoft.com/office/powerpoint/2010/main" xmlns="" val="175832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6255" y="1825625"/>
            <a:ext cx="773948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15888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Görüntü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5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151" y="-472966"/>
            <a:ext cx="9761484" cy="7071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67357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Grafikler çeşitli internet kaynaklarından alınmıştır. Benzerlerine de kolaylıkla bir  internet taraması ile erişilebilir.</a:t>
            </a:r>
          </a:p>
          <a:p>
            <a:pPr>
              <a:buNone/>
            </a:pPr>
            <a:r>
              <a:rPr lang="tr-TR" dirty="0" smtClean="0"/>
              <a:t>Burada yer alan grafikler orijinal çizimler olmadığından kaynak için orijinal kaynaklara gidilmesi gerekir ve  kaynak olarak bu slaytlara atıfta bulunulamaz.</a:t>
            </a:r>
          </a:p>
          <a:p>
            <a:r>
              <a:rPr lang="tr-TR" dirty="0" smtClean="0"/>
              <a:t>Grafik dışındaki veriler, iktisat kitaplarında erişilebilen genel bilgilerdir ve buradaki bilgiler sadece öğrencilerin bilgilenmesi ve ders </a:t>
            </a:r>
            <a:r>
              <a:rPr lang="tr-TR" smtClean="0"/>
              <a:t>amaçlı kullanıldığından atıf yapılamaz.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147</Words>
  <Application>Microsoft Office PowerPoint</Application>
  <PresentationFormat>Özel</PresentationFormat>
  <Paragraphs>10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Lorenz Eğrisi ve Gini Katsayısı </vt:lpstr>
      <vt:lpstr>Slayt 2</vt:lpstr>
      <vt:lpstr>Slayt 3</vt:lpstr>
      <vt:lpstr>Slayt 4</vt:lpstr>
      <vt:lpstr>Slayt 5</vt:lpstr>
      <vt:lpstr>Slayt 6</vt:lpstr>
      <vt:lpstr>Slayt 7</vt:lpstr>
      <vt:lpstr>Kaynaklar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Lorenz Eğrisi ve Gini Katsayısı</dc:title>
  <dc:creator>ReviewerA</dc:creator>
  <cp:lastModifiedBy>Windows Kullanıcısı</cp:lastModifiedBy>
  <cp:revision>5</cp:revision>
  <dcterms:created xsi:type="dcterms:W3CDTF">2020-03-29T23:22:59Z</dcterms:created>
  <dcterms:modified xsi:type="dcterms:W3CDTF">2020-05-28T22:03:28Z</dcterms:modified>
</cp:coreProperties>
</file>