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1"/>
  </p:notesMasterIdLst>
  <p:sldIdLst>
    <p:sldId id="294" r:id="rId2"/>
    <p:sldId id="293" r:id="rId3"/>
    <p:sldId id="295" r:id="rId4"/>
    <p:sldId id="297" r:id="rId5"/>
    <p:sldId id="310" r:id="rId6"/>
    <p:sldId id="300" r:id="rId7"/>
    <p:sldId id="309" r:id="rId8"/>
    <p:sldId id="298" r:id="rId9"/>
    <p:sldId id="30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4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34B9734B-0EC7-4A2D-A333-D07D9F51F072}"/>
    <pc:docChg chg="custSel addSld delSld modSld">
      <pc:chgData name="" userId="6eb385fbd599c2de" providerId="LiveId" clId="{34B9734B-0EC7-4A2D-A333-D07D9F51F072}" dt="2021-10-13T12:27:14.742" v="6697" actId="20577"/>
      <pc:docMkLst>
        <pc:docMk/>
      </pc:docMkLst>
      <pc:sldChg chg="modSp add">
        <pc:chgData name="" userId="6eb385fbd599c2de" providerId="LiveId" clId="{34B9734B-0EC7-4A2D-A333-D07D9F51F072}" dt="2021-10-13T10:05:18.026" v="6362" actId="207"/>
        <pc:sldMkLst>
          <pc:docMk/>
          <pc:sldMk cId="1577541999" sldId="264"/>
        </pc:sldMkLst>
        <pc:spChg chg="mod">
          <ac:chgData name="" userId="6eb385fbd599c2de" providerId="LiveId" clId="{34B9734B-0EC7-4A2D-A333-D07D9F51F072}" dt="2021-10-13T10:05:18.026" v="6362" actId="207"/>
          <ac:spMkLst>
            <pc:docMk/>
            <pc:sldMk cId="1577541999" sldId="264"/>
            <ac:spMk id="6" creationId="{00000000-0000-0000-0000-000000000000}"/>
          </ac:spMkLst>
        </pc:spChg>
      </pc:sldChg>
      <pc:sldChg chg="del">
        <pc:chgData name="" userId="6eb385fbd599c2de" providerId="LiveId" clId="{34B9734B-0EC7-4A2D-A333-D07D9F51F072}" dt="2021-10-13T09:26:34.838" v="6285" actId="2696"/>
        <pc:sldMkLst>
          <pc:docMk/>
          <pc:sldMk cId="3462670526" sldId="264"/>
        </pc:sldMkLst>
      </pc:sldChg>
      <pc:sldChg chg="modSp">
        <pc:chgData name="" userId="6eb385fbd599c2de" providerId="LiveId" clId="{34B9734B-0EC7-4A2D-A333-D07D9F51F072}" dt="2021-10-13T10:11:18.665" v="6554" actId="20577"/>
        <pc:sldMkLst>
          <pc:docMk/>
          <pc:sldMk cId="192394015" sldId="267"/>
        </pc:sldMkLst>
        <pc:spChg chg="mod">
          <ac:chgData name="" userId="6eb385fbd599c2de" providerId="LiveId" clId="{34B9734B-0EC7-4A2D-A333-D07D9F51F072}" dt="2021-10-13T10:11:18.665" v="6554" actId="20577"/>
          <ac:spMkLst>
            <pc:docMk/>
            <pc:sldMk cId="192394015" sldId="267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2:10.247" v="6560" actId="113"/>
        <pc:sldMkLst>
          <pc:docMk/>
          <pc:sldMk cId="2068893302" sldId="269"/>
        </pc:sldMkLst>
        <pc:spChg chg="mod">
          <ac:chgData name="" userId="6eb385fbd599c2de" providerId="LiveId" clId="{34B9734B-0EC7-4A2D-A333-D07D9F51F072}" dt="2021-10-13T10:12:10.247" v="6560" actId="113"/>
          <ac:spMkLst>
            <pc:docMk/>
            <pc:sldMk cId="2068893302" sldId="269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9:06.559" v="6612" actId="403"/>
        <pc:sldMkLst>
          <pc:docMk/>
          <pc:sldMk cId="2452443446" sldId="270"/>
        </pc:sldMkLst>
        <pc:spChg chg="mod">
          <ac:chgData name="" userId="6eb385fbd599c2de" providerId="LiveId" clId="{34B9734B-0EC7-4A2D-A333-D07D9F51F072}" dt="2021-10-13T10:19:06.559" v="6612" actId="403"/>
          <ac:spMkLst>
            <pc:docMk/>
            <pc:sldMk cId="2452443446" sldId="270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3:10.576" v="6584" actId="20577"/>
        <pc:sldMkLst>
          <pc:docMk/>
          <pc:sldMk cId="1495800012" sldId="289"/>
        </pc:sldMkLst>
        <pc:spChg chg="mod">
          <ac:chgData name="" userId="6eb385fbd599c2de" providerId="LiveId" clId="{34B9734B-0EC7-4A2D-A333-D07D9F51F072}" dt="2021-10-13T10:13:10.576" v="6584" actId="20577"/>
          <ac:spMkLst>
            <pc:docMk/>
            <pc:sldMk cId="1495800012" sldId="289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4:18.343" v="6595" actId="207"/>
        <pc:sldMkLst>
          <pc:docMk/>
          <pc:sldMk cId="978517617" sldId="290"/>
        </pc:sldMkLst>
        <pc:spChg chg="mod">
          <ac:chgData name="" userId="6eb385fbd599c2de" providerId="LiveId" clId="{34B9734B-0EC7-4A2D-A333-D07D9F51F072}" dt="2021-10-13T10:14:18.343" v="6595" actId="207"/>
          <ac:spMkLst>
            <pc:docMk/>
            <pc:sldMk cId="978517617" sldId="290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6:19.162" v="6597" actId="207"/>
        <pc:sldMkLst>
          <pc:docMk/>
          <pc:sldMk cId="640909588" sldId="292"/>
        </pc:sldMkLst>
        <pc:spChg chg="mod">
          <ac:chgData name="" userId="6eb385fbd599c2de" providerId="LiveId" clId="{34B9734B-0EC7-4A2D-A333-D07D9F51F072}" dt="2021-10-13T10:16:19.162" v="6597" actId="207"/>
          <ac:spMkLst>
            <pc:docMk/>
            <pc:sldMk cId="640909588" sldId="292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03:08.881" v="6346" actId="207"/>
        <pc:sldMkLst>
          <pc:docMk/>
          <pc:sldMk cId="804766897" sldId="296"/>
        </pc:sldMkLst>
        <pc:spChg chg="mod">
          <ac:chgData name="" userId="6eb385fbd599c2de" providerId="LiveId" clId="{34B9734B-0EC7-4A2D-A333-D07D9F51F072}" dt="2021-10-13T10:03:08.881" v="6346" actId="207"/>
          <ac:spMkLst>
            <pc:docMk/>
            <pc:sldMk cId="804766897" sldId="296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04:02.685" v="6354" actId="113"/>
        <pc:sldMkLst>
          <pc:docMk/>
          <pc:sldMk cId="627381099" sldId="297"/>
        </pc:sldMkLst>
        <pc:spChg chg="mod">
          <ac:chgData name="" userId="6eb385fbd599c2de" providerId="LiveId" clId="{34B9734B-0EC7-4A2D-A333-D07D9F51F072}" dt="2021-10-13T10:04:02.685" v="6354" actId="113"/>
          <ac:spMkLst>
            <pc:docMk/>
            <pc:sldMk cId="627381099" sldId="297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08:49.113" v="6518" actId="20577"/>
        <pc:sldMkLst>
          <pc:docMk/>
          <pc:sldMk cId="2529667003" sldId="298"/>
        </pc:sldMkLst>
        <pc:spChg chg="mod">
          <ac:chgData name="" userId="6eb385fbd599c2de" providerId="LiveId" clId="{34B9734B-0EC7-4A2D-A333-D07D9F51F072}" dt="2021-10-13T10:06:58.879" v="6426" actId="20577"/>
          <ac:spMkLst>
            <pc:docMk/>
            <pc:sldMk cId="2529667003" sldId="298"/>
            <ac:spMk id="2" creationId="{00000000-0000-0000-0000-000000000000}"/>
          </ac:spMkLst>
        </pc:spChg>
        <pc:graphicFrameChg chg="mod">
          <ac:chgData name="" userId="6eb385fbd599c2de" providerId="LiveId" clId="{34B9734B-0EC7-4A2D-A333-D07D9F51F072}" dt="2021-10-13T10:08:49.113" v="6518" actId="20577"/>
          <ac:graphicFrameMkLst>
            <pc:docMk/>
            <pc:sldMk cId="2529667003" sldId="298"/>
            <ac:graphicFrameMk id="7" creationId="{00000000-0000-0000-0000-000000000000}"/>
          </ac:graphicFrameMkLst>
        </pc:graphicFrameChg>
      </pc:sldChg>
      <pc:sldChg chg="modSp">
        <pc:chgData name="" userId="6eb385fbd599c2de" providerId="LiveId" clId="{34B9734B-0EC7-4A2D-A333-D07D9F51F072}" dt="2021-10-13T10:09:03.771" v="6521" actId="113"/>
        <pc:sldMkLst>
          <pc:docMk/>
          <pc:sldMk cId="1822189432" sldId="299"/>
        </pc:sldMkLst>
        <pc:spChg chg="mod">
          <ac:chgData name="" userId="6eb385fbd599c2de" providerId="LiveId" clId="{34B9734B-0EC7-4A2D-A333-D07D9F51F072}" dt="2021-10-13T10:09:03.771" v="6521" actId="113"/>
          <ac:spMkLst>
            <pc:docMk/>
            <pc:sldMk cId="1822189432" sldId="299"/>
            <ac:spMk id="6" creationId="{00000000-0000-0000-0000-000000000000}"/>
          </ac:spMkLst>
        </pc:spChg>
      </pc:sldChg>
      <pc:sldChg chg="del">
        <pc:chgData name="" userId="6eb385fbd599c2de" providerId="LiveId" clId="{34B9734B-0EC7-4A2D-A333-D07D9F51F072}" dt="2021-10-13T09:26:34.838" v="6284" actId="2696"/>
        <pc:sldMkLst>
          <pc:docMk/>
          <pc:sldMk cId="758106360" sldId="300"/>
        </pc:sldMkLst>
      </pc:sldChg>
      <pc:sldChg chg="add">
        <pc:chgData name="" userId="6eb385fbd599c2de" providerId="LiveId" clId="{34B9734B-0EC7-4A2D-A333-D07D9F51F072}" dt="2021-10-13T09:26:40.694" v="6286"/>
        <pc:sldMkLst>
          <pc:docMk/>
          <pc:sldMk cId="2346737879" sldId="300"/>
        </pc:sldMkLst>
      </pc:sldChg>
      <pc:sldChg chg="modSp">
        <pc:chgData name="" userId="6eb385fbd599c2de" providerId="LiveId" clId="{34B9734B-0EC7-4A2D-A333-D07D9F51F072}" dt="2021-10-13T10:10:13.727" v="6534" actId="14100"/>
        <pc:sldMkLst>
          <pc:docMk/>
          <pc:sldMk cId="3376317983" sldId="301"/>
        </pc:sldMkLst>
        <pc:spChg chg="mod">
          <ac:chgData name="" userId="6eb385fbd599c2de" providerId="LiveId" clId="{34B9734B-0EC7-4A2D-A333-D07D9F51F072}" dt="2021-10-13T10:10:13.727" v="6534" actId="14100"/>
          <ac:spMkLst>
            <pc:docMk/>
            <pc:sldMk cId="3376317983" sldId="301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08:13:50.774" v="840" actId="5793"/>
        <pc:sldMkLst>
          <pc:docMk/>
          <pc:sldMk cId="3793634511" sldId="302"/>
        </pc:sldMkLst>
        <pc:spChg chg="mod">
          <ac:chgData name="" userId="6eb385fbd599c2de" providerId="LiveId" clId="{34B9734B-0EC7-4A2D-A333-D07D9F51F072}" dt="2021-10-13T08:13:50.774" v="840" actId="5793"/>
          <ac:spMkLst>
            <pc:docMk/>
            <pc:sldMk cId="3793634511" sldId="302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2:27:14.742" v="6697" actId="20577"/>
        <pc:sldMkLst>
          <pc:docMk/>
          <pc:sldMk cId="2014763024" sldId="303"/>
        </pc:sldMkLst>
        <pc:spChg chg="mod">
          <ac:chgData name="" userId="6eb385fbd599c2de" providerId="LiveId" clId="{34B9734B-0EC7-4A2D-A333-D07D9F51F072}" dt="2021-10-13T08:12:13.665" v="601"/>
          <ac:spMkLst>
            <pc:docMk/>
            <pc:sldMk cId="2014763024" sldId="303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2:27:14.742" v="6697" actId="20577"/>
          <ac:spMkLst>
            <pc:docMk/>
            <pc:sldMk cId="2014763024" sldId="303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20:48.786" v="6634" actId="5793"/>
        <pc:sldMkLst>
          <pc:docMk/>
          <pc:sldMk cId="1058552711" sldId="304"/>
        </pc:sldMkLst>
        <pc:spChg chg="mod">
          <ac:chgData name="" userId="6eb385fbd599c2de" providerId="LiveId" clId="{34B9734B-0EC7-4A2D-A333-D07D9F51F072}" dt="2021-10-13T08:18:44.548" v="1572"/>
          <ac:spMkLst>
            <pc:docMk/>
            <pc:sldMk cId="1058552711" sldId="304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0:48.786" v="6634" actId="5793"/>
          <ac:spMkLst>
            <pc:docMk/>
            <pc:sldMk cId="1058552711" sldId="304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21:24.420" v="6644" actId="207"/>
        <pc:sldMkLst>
          <pc:docMk/>
          <pc:sldMk cId="2566817584" sldId="305"/>
        </pc:sldMkLst>
        <pc:spChg chg="mod">
          <ac:chgData name="" userId="6eb385fbd599c2de" providerId="LiveId" clId="{34B9734B-0EC7-4A2D-A333-D07D9F51F072}" dt="2021-10-13T08:22:16.756" v="1998"/>
          <ac:spMkLst>
            <pc:docMk/>
            <pc:sldMk cId="2566817584" sldId="305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1:24.420" v="6644" actId="207"/>
          <ac:spMkLst>
            <pc:docMk/>
            <pc:sldMk cId="2566817584" sldId="305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22:45.245" v="6684" actId="207"/>
        <pc:sldMkLst>
          <pc:docMk/>
          <pc:sldMk cId="3530099469" sldId="306"/>
        </pc:sldMkLst>
        <pc:spChg chg="mod">
          <ac:chgData name="" userId="6eb385fbd599c2de" providerId="LiveId" clId="{34B9734B-0EC7-4A2D-A333-D07D9F51F072}" dt="2021-10-13T08:42:39.911" v="3628" actId="20577"/>
          <ac:spMkLst>
            <pc:docMk/>
            <pc:sldMk cId="3530099469" sldId="306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2:45.245" v="6684" actId="207"/>
          <ac:spMkLst>
            <pc:docMk/>
            <pc:sldMk cId="3530099469" sldId="306"/>
            <ac:spMk id="6" creationId="{00000000-0000-0000-0000-000000000000}"/>
          </ac:spMkLst>
        </pc:spChg>
      </pc:sldChg>
      <pc:sldChg chg="addSp delSp modSp">
        <pc:chgData name="" userId="6eb385fbd599c2de" providerId="LiveId" clId="{34B9734B-0EC7-4A2D-A333-D07D9F51F072}" dt="2021-10-13T10:23:05.501" v="6691" actId="255"/>
        <pc:sldMkLst>
          <pc:docMk/>
          <pc:sldMk cId="418207412" sldId="307"/>
        </pc:sldMkLst>
        <pc:spChg chg="mod">
          <ac:chgData name="" userId="6eb385fbd599c2de" providerId="LiveId" clId="{34B9734B-0EC7-4A2D-A333-D07D9F51F072}" dt="2021-10-13T08:47:08.311" v="4132"/>
          <ac:spMkLst>
            <pc:docMk/>
            <pc:sldMk cId="418207412" sldId="307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3:05.501" v="6691" actId="255"/>
          <ac:spMkLst>
            <pc:docMk/>
            <pc:sldMk cId="418207412" sldId="307"/>
            <ac:spMk id="6" creationId="{00000000-0000-0000-0000-000000000000}"/>
          </ac:spMkLst>
        </pc:spChg>
        <pc:spChg chg="add del">
          <ac:chgData name="" userId="6eb385fbd599c2de" providerId="LiveId" clId="{34B9734B-0EC7-4A2D-A333-D07D9F51F072}" dt="2021-10-13T09:08:02.986" v="5282"/>
          <ac:spMkLst>
            <pc:docMk/>
            <pc:sldMk cId="418207412" sldId="307"/>
            <ac:spMk id="7" creationId="{15C7CC89-A2E2-42AE-B3FE-51DA69AA2954}"/>
          </ac:spMkLst>
        </pc:spChg>
      </pc:sldChg>
      <pc:sldChg chg="del">
        <pc:chgData name="" userId="6eb385fbd599c2de" providerId="LiveId" clId="{34B9734B-0EC7-4A2D-A333-D07D9F51F072}" dt="2021-10-13T09:26:30.548" v="6282" actId="2696"/>
        <pc:sldMkLst>
          <pc:docMk/>
          <pc:sldMk cId="1965911912" sldId="308"/>
        </pc:sldMkLst>
      </pc:sldChg>
      <pc:sldChg chg="del">
        <pc:chgData name="" userId="6eb385fbd599c2de" providerId="LiveId" clId="{34B9734B-0EC7-4A2D-A333-D07D9F51F072}" dt="2021-10-13T09:26:34.838" v="6283" actId="2696"/>
        <pc:sldMkLst>
          <pc:docMk/>
          <pc:sldMk cId="1939120097" sldId="309"/>
        </pc:sldMkLst>
      </pc:sldChg>
      <pc:sldChg chg="modSp add">
        <pc:chgData name="" userId="6eb385fbd599c2de" providerId="LiveId" clId="{34B9734B-0EC7-4A2D-A333-D07D9F51F072}" dt="2021-10-13T10:05:33.643" v="6366" actId="20577"/>
        <pc:sldMkLst>
          <pc:docMk/>
          <pc:sldMk cId="3109776140" sldId="309"/>
        </pc:sldMkLst>
        <pc:spChg chg="mod">
          <ac:chgData name="" userId="6eb385fbd599c2de" providerId="LiveId" clId="{34B9734B-0EC7-4A2D-A333-D07D9F51F072}" dt="2021-10-13T10:05:33.643" v="6366" actId="20577"/>
          <ac:spMkLst>
            <pc:docMk/>
            <pc:sldMk cId="3109776140" sldId="309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8:44.620" v="6605" actId="5793"/>
        <pc:sldMkLst>
          <pc:docMk/>
          <pc:sldMk cId="2131196296" sldId="311"/>
        </pc:sldMkLst>
        <pc:spChg chg="mod">
          <ac:chgData name="" userId="6eb385fbd599c2de" providerId="LiveId" clId="{34B9734B-0EC7-4A2D-A333-D07D9F51F072}" dt="2021-10-13T10:18:44.620" v="6605" actId="5793"/>
          <ac:spMkLst>
            <pc:docMk/>
            <pc:sldMk cId="2131196296" sldId="311"/>
            <ac:spMk id="6" creationId="{00000000-0000-0000-0000-000000000000}"/>
          </ac:spMkLst>
        </pc:spChg>
      </pc:sldChg>
      <pc:sldChg chg="addSp delSp modSp add">
        <pc:chgData name="" userId="6eb385fbd599c2de" providerId="LiveId" clId="{34B9734B-0EC7-4A2D-A333-D07D9F51F072}" dt="2021-10-13T09:14:55.713" v="5706" actId="207"/>
        <pc:sldMkLst>
          <pc:docMk/>
          <pc:sldMk cId="3962714037" sldId="313"/>
        </pc:sldMkLst>
        <pc:spChg chg="mod">
          <ac:chgData name="" userId="6eb385fbd599c2de" providerId="LiveId" clId="{34B9734B-0EC7-4A2D-A333-D07D9F51F072}" dt="2021-10-13T09:10:05.275" v="5374" actId="6549"/>
          <ac:spMkLst>
            <pc:docMk/>
            <pc:sldMk cId="3962714037" sldId="313"/>
            <ac:spMk id="2" creationId="{00000000-0000-0000-0000-000000000000}"/>
          </ac:spMkLst>
        </pc:spChg>
        <pc:spChg chg="del mod">
          <ac:chgData name="" userId="6eb385fbd599c2de" providerId="LiveId" clId="{34B9734B-0EC7-4A2D-A333-D07D9F51F072}" dt="2021-10-13T09:09:44.597" v="5340" actId="1032"/>
          <ac:spMkLst>
            <pc:docMk/>
            <pc:sldMk cId="3962714037" sldId="313"/>
            <ac:spMk id="6" creationId="{00000000-0000-0000-0000-000000000000}"/>
          </ac:spMkLst>
        </pc:spChg>
        <pc:spChg chg="add mod">
          <ac:chgData name="" userId="6eb385fbd599c2de" providerId="LiveId" clId="{34B9734B-0EC7-4A2D-A333-D07D9F51F072}" dt="2021-10-13T09:13:32.060" v="5704" actId="1076"/>
          <ac:spMkLst>
            <pc:docMk/>
            <pc:sldMk cId="3962714037" sldId="313"/>
            <ac:spMk id="8" creationId="{2EBF5269-B99B-4738-9CF5-FF41336DC346}"/>
          </ac:spMkLst>
        </pc:spChg>
        <pc:graphicFrameChg chg="add mod">
          <ac:chgData name="" userId="6eb385fbd599c2de" providerId="LiveId" clId="{34B9734B-0EC7-4A2D-A333-D07D9F51F072}" dt="2021-10-13T09:14:55.713" v="5706" actId="207"/>
          <ac:graphicFrameMkLst>
            <pc:docMk/>
            <pc:sldMk cId="3962714037" sldId="313"/>
            <ac:graphicFrameMk id="7" creationId="{09AC7E68-C44E-497F-ABBB-309DD5334ABC}"/>
          </ac:graphicFrameMkLst>
        </pc:graphicFrameChg>
      </pc:sldChg>
      <pc:sldChg chg="addSp delSp modSp add">
        <pc:chgData name="" userId="6eb385fbd599c2de" providerId="LiveId" clId="{34B9734B-0EC7-4A2D-A333-D07D9F51F072}" dt="2021-10-13T09:25:15.305" v="6281" actId="14100"/>
        <pc:sldMkLst>
          <pc:docMk/>
          <pc:sldMk cId="2308402715" sldId="314"/>
        </pc:sldMkLst>
        <pc:spChg chg="mod">
          <ac:chgData name="" userId="6eb385fbd599c2de" providerId="LiveId" clId="{34B9734B-0EC7-4A2D-A333-D07D9F51F072}" dt="2021-10-13T09:15:08.635" v="5723" actId="20577"/>
          <ac:spMkLst>
            <pc:docMk/>
            <pc:sldMk cId="2308402715" sldId="314"/>
            <ac:spMk id="2" creationId="{00000000-0000-0000-0000-000000000000}"/>
          </ac:spMkLst>
        </pc:spChg>
        <pc:spChg chg="add mod">
          <ac:chgData name="" userId="6eb385fbd599c2de" providerId="LiveId" clId="{34B9734B-0EC7-4A2D-A333-D07D9F51F072}" dt="2021-10-13T09:16:51.475" v="5879" actId="20577"/>
          <ac:spMkLst>
            <pc:docMk/>
            <pc:sldMk cId="2308402715" sldId="314"/>
            <ac:spMk id="6" creationId="{ED3BA4FE-2045-4A48-9BEF-C1CE9A39F770}"/>
          </ac:spMkLst>
        </pc:spChg>
        <pc:spChg chg="del mod">
          <ac:chgData name="" userId="6eb385fbd599c2de" providerId="LiveId" clId="{34B9734B-0EC7-4A2D-A333-D07D9F51F072}" dt="2021-10-13T09:15:20.380" v="5726" actId="478"/>
          <ac:spMkLst>
            <pc:docMk/>
            <pc:sldMk cId="2308402715" sldId="314"/>
            <ac:spMk id="8" creationId="{2EBF5269-B99B-4738-9CF5-FF41336DC346}"/>
          </ac:spMkLst>
        </pc:spChg>
        <pc:graphicFrameChg chg="del">
          <ac:chgData name="" userId="6eb385fbd599c2de" providerId="LiveId" clId="{34B9734B-0EC7-4A2D-A333-D07D9F51F072}" dt="2021-10-13T09:15:15.857" v="5724" actId="478"/>
          <ac:graphicFrameMkLst>
            <pc:docMk/>
            <pc:sldMk cId="2308402715" sldId="314"/>
            <ac:graphicFrameMk id="7" creationId="{09AC7E68-C44E-497F-ABBB-309DD5334ABC}"/>
          </ac:graphicFrameMkLst>
        </pc:graphicFrameChg>
        <pc:graphicFrameChg chg="add del mod">
          <ac:chgData name="" userId="6eb385fbd599c2de" providerId="LiveId" clId="{34B9734B-0EC7-4A2D-A333-D07D9F51F072}" dt="2021-10-13T09:21:56.408" v="5993" actId="478"/>
          <ac:graphicFrameMkLst>
            <pc:docMk/>
            <pc:sldMk cId="2308402715" sldId="314"/>
            <ac:graphicFrameMk id="9" creationId="{841E0445-F253-4807-92AE-20ACC56F0581}"/>
          </ac:graphicFrameMkLst>
        </pc:graphicFrameChg>
        <pc:graphicFrameChg chg="add mod">
          <ac:chgData name="" userId="6eb385fbd599c2de" providerId="LiveId" clId="{34B9734B-0EC7-4A2D-A333-D07D9F51F072}" dt="2021-10-13T09:25:15.305" v="6281" actId="14100"/>
          <ac:graphicFrameMkLst>
            <pc:docMk/>
            <pc:sldMk cId="2308402715" sldId="314"/>
            <ac:graphicFrameMk id="10" creationId="{BF23CB85-CF15-4CF9-BB41-573392E94BDF}"/>
          </ac:graphicFrameMkLst>
        </pc:graphicFrameChg>
      </pc:sldChg>
      <pc:sldChg chg="addSp delSp modSp add">
        <pc:chgData name="" userId="6eb385fbd599c2de" providerId="LiveId" clId="{34B9734B-0EC7-4A2D-A333-D07D9F51F072}" dt="2021-10-13T09:21:07.528" v="5991" actId="113"/>
        <pc:sldMkLst>
          <pc:docMk/>
          <pc:sldMk cId="151749779" sldId="315"/>
        </pc:sldMkLst>
        <pc:spChg chg="del">
          <ac:chgData name="" userId="6eb385fbd599c2de" providerId="LiveId" clId="{34B9734B-0EC7-4A2D-A333-D07D9F51F072}" dt="2021-10-13T09:19:05.372" v="5882"/>
          <ac:spMkLst>
            <pc:docMk/>
            <pc:sldMk cId="151749779" sldId="315"/>
            <ac:spMk id="2" creationId="{D317E785-3FC3-42A7-A818-42C84B06B528}"/>
          </ac:spMkLst>
        </pc:spChg>
        <pc:spChg chg="mod">
          <ac:chgData name="" userId="6eb385fbd599c2de" providerId="LiveId" clId="{34B9734B-0EC7-4A2D-A333-D07D9F51F072}" dt="2021-10-13T09:19:05.379" v="5883" actId="27636"/>
          <ac:spMkLst>
            <pc:docMk/>
            <pc:sldMk cId="151749779" sldId="315"/>
            <ac:spMk id="5" creationId="{A47DDAA0-E6D8-4E38-BBF4-4C3C43382CF0}"/>
          </ac:spMkLst>
        </pc:spChg>
        <pc:spChg chg="del">
          <ac:chgData name="" userId="6eb385fbd599c2de" providerId="LiveId" clId="{34B9734B-0EC7-4A2D-A333-D07D9F51F072}" dt="2021-10-13T09:19:05.372" v="5882"/>
          <ac:spMkLst>
            <pc:docMk/>
            <pc:sldMk cId="151749779" sldId="315"/>
            <ac:spMk id="6" creationId="{C320924A-427D-497B-8517-3193244ED81C}"/>
          </ac:spMkLst>
        </pc:spChg>
        <pc:spChg chg="add mod">
          <ac:chgData name="" userId="6eb385fbd599c2de" providerId="LiveId" clId="{34B9734B-0EC7-4A2D-A333-D07D9F51F072}" dt="2021-10-13T09:21:07.528" v="5991" actId="113"/>
          <ac:spMkLst>
            <pc:docMk/>
            <pc:sldMk cId="151749779" sldId="315"/>
            <ac:spMk id="9" creationId="{93C8DD3A-3D01-4D71-82F6-008E99B7C015}"/>
          </ac:spMkLst>
        </pc:spChg>
        <pc:picChg chg="add mod modCrop">
          <ac:chgData name="" userId="6eb385fbd599c2de" providerId="LiveId" clId="{34B9734B-0EC7-4A2D-A333-D07D9F51F072}" dt="2021-10-13T09:20:06.463" v="5918" actId="1076"/>
          <ac:picMkLst>
            <pc:docMk/>
            <pc:sldMk cId="151749779" sldId="315"/>
            <ac:picMk id="8" creationId="{7F2A20BD-6ADA-4877-A743-E707A83DA508}"/>
          </ac:picMkLst>
        </pc:picChg>
      </pc:sldChg>
      <pc:sldChg chg="addSp delSp modSp add del">
        <pc:chgData name="" userId="6eb385fbd599c2de" providerId="LiveId" clId="{34B9734B-0EC7-4A2D-A333-D07D9F51F072}" dt="2021-10-13T09:43:11.573" v="6340" actId="2696"/>
        <pc:sldMkLst>
          <pc:docMk/>
          <pc:sldMk cId="4128357450" sldId="316"/>
        </pc:sldMkLst>
        <pc:spChg chg="mod">
          <ac:chgData name="" userId="6eb385fbd599c2de" providerId="LiveId" clId="{34B9734B-0EC7-4A2D-A333-D07D9F51F072}" dt="2021-10-13T09:37:04.055" v="6312" actId="404"/>
          <ac:spMkLst>
            <pc:docMk/>
            <pc:sldMk cId="4128357450" sldId="316"/>
            <ac:spMk id="2" creationId="{8B4E4EB2-C63A-4D38-BE12-0A9214BECFD7}"/>
          </ac:spMkLst>
        </pc:spChg>
        <pc:spChg chg="mod">
          <ac:chgData name="" userId="6eb385fbd599c2de" providerId="LiveId" clId="{34B9734B-0EC7-4A2D-A333-D07D9F51F072}" dt="2021-10-13T09:36:19.907" v="6288" actId="27636"/>
          <ac:spMkLst>
            <pc:docMk/>
            <pc:sldMk cId="4128357450" sldId="316"/>
            <ac:spMk id="5" creationId="{76EBC8C4-0A62-46BD-B4DF-46437C50DB20}"/>
          </ac:spMkLst>
        </pc:spChg>
        <pc:spChg chg="del">
          <ac:chgData name="" userId="6eb385fbd599c2de" providerId="LiveId" clId="{34B9734B-0EC7-4A2D-A333-D07D9F51F072}" dt="2021-10-13T09:36:48.092" v="6289"/>
          <ac:spMkLst>
            <pc:docMk/>
            <pc:sldMk cId="4128357450" sldId="316"/>
            <ac:spMk id="6" creationId="{7913CC5A-9AD3-4FB9-B6ED-F654CF009C08}"/>
          </ac:spMkLst>
        </pc:spChg>
        <pc:spChg chg="add del mod">
          <ac:chgData name="" userId="6eb385fbd599c2de" providerId="LiveId" clId="{34B9734B-0EC7-4A2D-A333-D07D9F51F072}" dt="2021-10-13T09:43:01.933" v="6338"/>
          <ac:spMkLst>
            <pc:docMk/>
            <pc:sldMk cId="4128357450" sldId="316"/>
            <ac:spMk id="9" creationId="{6E5F8D4E-363A-4DB0-A763-3049A6F930F9}"/>
          </ac:spMkLst>
        </pc:spChg>
        <pc:spChg chg="add mod">
          <ac:chgData name="" userId="6eb385fbd599c2de" providerId="LiveId" clId="{34B9734B-0EC7-4A2D-A333-D07D9F51F072}" dt="2021-10-13T09:43:08.599" v="6339" actId="478"/>
          <ac:spMkLst>
            <pc:docMk/>
            <pc:sldMk cId="4128357450" sldId="316"/>
            <ac:spMk id="12" creationId="{6EB36B71-3A4A-474F-B043-B069BD74129B}"/>
          </ac:spMkLst>
        </pc:spChg>
        <pc:picChg chg="add del mod">
          <ac:chgData name="" userId="6eb385fbd599c2de" providerId="LiveId" clId="{34B9734B-0EC7-4A2D-A333-D07D9F51F072}" dt="2021-10-13T09:37:56.916" v="6337" actId="478"/>
          <ac:picMkLst>
            <pc:docMk/>
            <pc:sldMk cId="4128357450" sldId="316"/>
            <ac:picMk id="7" creationId="{421E8F31-4D92-4BB9-94BD-D8F0192BA7BD}"/>
          </ac:picMkLst>
        </pc:picChg>
        <pc:picChg chg="add del mod">
          <ac:chgData name="" userId="6eb385fbd599c2de" providerId="LiveId" clId="{34B9734B-0EC7-4A2D-A333-D07D9F51F072}" dt="2021-10-13T09:43:08.599" v="6339" actId="478"/>
          <ac:picMkLst>
            <pc:docMk/>
            <pc:sldMk cId="4128357450" sldId="316"/>
            <ac:picMk id="10" creationId="{EE6D6DF8-01DF-4F89-B6F9-84D0D0BD4C4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41B55D-8F39-40A9-AB30-AC97518435E8}" type="doc">
      <dgm:prSet loTypeId="urn:microsoft.com/office/officeart/2008/layout/SquareAccent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172F568-9B3F-42E3-82BD-F95677B0ED91}">
      <dgm:prSet phldrT="[Metin]" custT="1"/>
      <dgm:spPr/>
      <dgm:t>
        <a:bodyPr/>
        <a:lstStyle/>
        <a:p>
          <a:pPr algn="ctr"/>
          <a:r>
            <a:rPr lang="tr-TR" sz="2000" b="1" dirty="0"/>
            <a:t>Beyaz et</a:t>
          </a:r>
        </a:p>
      </dgm:t>
    </dgm:pt>
    <dgm:pt modelId="{095AE30F-DDC0-4A9C-BBDA-1BAD7760A238}" type="parTrans" cxnId="{6B3F68EA-6BCB-4ECC-9F2F-CA41B08A9729}">
      <dgm:prSet/>
      <dgm:spPr/>
      <dgm:t>
        <a:bodyPr/>
        <a:lstStyle/>
        <a:p>
          <a:endParaRPr lang="tr-TR" sz="2000"/>
        </a:p>
      </dgm:t>
    </dgm:pt>
    <dgm:pt modelId="{231BA6FB-DD30-4367-9182-10819598E606}" type="sibTrans" cxnId="{6B3F68EA-6BCB-4ECC-9F2F-CA41B08A9729}">
      <dgm:prSet/>
      <dgm:spPr/>
      <dgm:t>
        <a:bodyPr/>
        <a:lstStyle/>
        <a:p>
          <a:endParaRPr lang="tr-TR" sz="2000"/>
        </a:p>
      </dgm:t>
    </dgm:pt>
    <dgm:pt modelId="{61904726-F198-423E-BA27-91BE25AF2A0B}">
      <dgm:prSet phldrT="[Metin]" custT="1"/>
      <dgm:spPr/>
      <dgm:t>
        <a:bodyPr/>
        <a:lstStyle/>
        <a:p>
          <a:r>
            <a:rPr lang="tr-TR" sz="2000" dirty="0"/>
            <a:t>Çoğu balık, beyaz ete sahiptir</a:t>
          </a:r>
        </a:p>
      </dgm:t>
    </dgm:pt>
    <dgm:pt modelId="{C94DD4A4-3049-4B8C-98E7-73D29CACB919}" type="parTrans" cxnId="{2AE2BCAC-E4D6-4927-AD6C-A69F7FAF311F}">
      <dgm:prSet/>
      <dgm:spPr/>
      <dgm:t>
        <a:bodyPr/>
        <a:lstStyle/>
        <a:p>
          <a:endParaRPr lang="tr-TR" sz="2000"/>
        </a:p>
      </dgm:t>
    </dgm:pt>
    <dgm:pt modelId="{C82BDC55-38BA-46E1-8BB7-B9A22FEE3B27}" type="sibTrans" cxnId="{2AE2BCAC-E4D6-4927-AD6C-A69F7FAF311F}">
      <dgm:prSet/>
      <dgm:spPr/>
      <dgm:t>
        <a:bodyPr/>
        <a:lstStyle/>
        <a:p>
          <a:endParaRPr lang="tr-TR" sz="2000"/>
        </a:p>
      </dgm:t>
    </dgm:pt>
    <dgm:pt modelId="{A0FFC8CF-129E-4931-803C-BF8C6E23251C}">
      <dgm:prSet phldrT="[Metin]" custT="1"/>
      <dgm:spPr/>
      <dgm:t>
        <a:bodyPr/>
        <a:lstStyle/>
        <a:p>
          <a:r>
            <a:rPr lang="tr-TR" sz="2000" dirty="0"/>
            <a:t>Derinlerde beslenen, periyodik olarak hareket eden </a:t>
          </a:r>
          <a:r>
            <a:rPr lang="tr-TR" sz="2000" dirty="0" err="1"/>
            <a:t>demersal</a:t>
          </a:r>
          <a:r>
            <a:rPr lang="tr-TR" sz="2000" dirty="0"/>
            <a:t> balıklarda beyaz et oranı fazladır</a:t>
          </a:r>
        </a:p>
      </dgm:t>
    </dgm:pt>
    <dgm:pt modelId="{82BDB927-0789-4E44-BDC5-EFDF029A7642}" type="parTrans" cxnId="{49886C42-04F5-43E8-8A54-B742AA99C60E}">
      <dgm:prSet/>
      <dgm:spPr/>
      <dgm:t>
        <a:bodyPr/>
        <a:lstStyle/>
        <a:p>
          <a:endParaRPr lang="tr-TR" sz="2000"/>
        </a:p>
      </dgm:t>
    </dgm:pt>
    <dgm:pt modelId="{5E8FD1EB-FA7E-4A02-A360-987EA952A507}" type="sibTrans" cxnId="{49886C42-04F5-43E8-8A54-B742AA99C60E}">
      <dgm:prSet/>
      <dgm:spPr/>
      <dgm:t>
        <a:bodyPr/>
        <a:lstStyle/>
        <a:p>
          <a:endParaRPr lang="tr-TR" sz="2000"/>
        </a:p>
      </dgm:t>
    </dgm:pt>
    <dgm:pt modelId="{EB530EEC-E89C-46F8-8542-A88BBCEEF6F9}">
      <dgm:prSet phldrT="[Metin]" custT="1"/>
      <dgm:spPr/>
      <dgm:t>
        <a:bodyPr/>
        <a:lstStyle/>
        <a:p>
          <a:pPr algn="ctr"/>
          <a:r>
            <a:rPr lang="tr-TR" sz="2000" b="1" dirty="0"/>
            <a:t>Kara et (kırmızı kas)</a:t>
          </a:r>
        </a:p>
      </dgm:t>
    </dgm:pt>
    <dgm:pt modelId="{48112FE5-F243-4132-B505-DF2AB2102449}" type="parTrans" cxnId="{BF8410A7-227E-4906-9904-BF21A47A09F2}">
      <dgm:prSet/>
      <dgm:spPr/>
      <dgm:t>
        <a:bodyPr/>
        <a:lstStyle/>
        <a:p>
          <a:endParaRPr lang="tr-TR" sz="2000"/>
        </a:p>
      </dgm:t>
    </dgm:pt>
    <dgm:pt modelId="{DBE4B4A7-B61B-4670-88A3-E448C9A05AE1}" type="sibTrans" cxnId="{BF8410A7-227E-4906-9904-BF21A47A09F2}">
      <dgm:prSet/>
      <dgm:spPr/>
      <dgm:t>
        <a:bodyPr/>
        <a:lstStyle/>
        <a:p>
          <a:endParaRPr lang="tr-TR" sz="2000"/>
        </a:p>
      </dgm:t>
    </dgm:pt>
    <dgm:pt modelId="{7DC128FC-B058-4984-8A18-CFB0ABDF9398}">
      <dgm:prSet phldrT="[Metin]" custT="1"/>
      <dgm:spPr/>
      <dgm:t>
        <a:bodyPr/>
        <a:lstStyle/>
        <a:p>
          <a:r>
            <a:rPr lang="tr-TR" sz="1800" dirty="0"/>
            <a:t>Türe göre değişmekle birlikte bir çok balık, beyaz ete ek olarak vücudun kenarları boyunca sadece derinin altına yerleşmiş kara ette içerir </a:t>
          </a:r>
        </a:p>
      </dgm:t>
    </dgm:pt>
    <dgm:pt modelId="{1C9D160C-CAA1-46B2-9354-C33536C9ADCE}" type="parTrans" cxnId="{B97F1779-F686-4A24-9789-EEB1A76A6DE1}">
      <dgm:prSet/>
      <dgm:spPr/>
      <dgm:t>
        <a:bodyPr/>
        <a:lstStyle/>
        <a:p>
          <a:endParaRPr lang="tr-TR" sz="2000"/>
        </a:p>
      </dgm:t>
    </dgm:pt>
    <dgm:pt modelId="{60E9C01A-781D-468B-B966-704EE38C71B8}" type="sibTrans" cxnId="{B97F1779-F686-4A24-9789-EEB1A76A6DE1}">
      <dgm:prSet/>
      <dgm:spPr/>
      <dgm:t>
        <a:bodyPr/>
        <a:lstStyle/>
        <a:p>
          <a:endParaRPr lang="tr-TR" sz="2000"/>
        </a:p>
      </dgm:t>
    </dgm:pt>
    <dgm:pt modelId="{E785B9A4-D42E-49E5-BE2A-BE332913AAC5}">
      <dgm:prSet phldrT="[Metin]" custT="1"/>
      <dgm:spPr/>
      <dgm:t>
        <a:bodyPr/>
        <a:lstStyle/>
        <a:p>
          <a:r>
            <a:rPr lang="tr-TR" sz="1800" dirty="0"/>
            <a:t>Sürekli yüzen, aktivitesi </a:t>
          </a:r>
          <a:r>
            <a:rPr lang="tr-TR" sz="1800" dirty="0" err="1"/>
            <a:t>demersal</a:t>
          </a:r>
          <a:r>
            <a:rPr lang="tr-TR" sz="1800" dirty="0"/>
            <a:t> balıklara göre fazla olan </a:t>
          </a:r>
          <a:r>
            <a:rPr lang="tr-TR" sz="1800" dirty="0" err="1"/>
            <a:t>pelajik</a:t>
          </a:r>
          <a:r>
            <a:rPr lang="tr-TR" sz="1800" dirty="0"/>
            <a:t> yüzey balıklarında ise kara et oranı (vücut ağırlığının yaklaşık %48’i) fazladır.</a:t>
          </a:r>
        </a:p>
      </dgm:t>
    </dgm:pt>
    <dgm:pt modelId="{3A367CFB-5C18-4F49-9B7D-BE438FDC7EA6}" type="parTrans" cxnId="{7611007D-E5C2-4783-B1EA-87F1B0086050}">
      <dgm:prSet/>
      <dgm:spPr/>
      <dgm:t>
        <a:bodyPr/>
        <a:lstStyle/>
        <a:p>
          <a:endParaRPr lang="tr-TR" sz="2000"/>
        </a:p>
      </dgm:t>
    </dgm:pt>
    <dgm:pt modelId="{9911EE43-DBFD-4898-BD1D-0704CC9F532D}" type="sibTrans" cxnId="{7611007D-E5C2-4783-B1EA-87F1B0086050}">
      <dgm:prSet/>
      <dgm:spPr/>
      <dgm:t>
        <a:bodyPr/>
        <a:lstStyle/>
        <a:p>
          <a:endParaRPr lang="tr-TR" sz="2000"/>
        </a:p>
      </dgm:t>
    </dgm:pt>
    <dgm:pt modelId="{879B8D5A-7402-4549-B701-7A9BB7886CE5}">
      <dgm:prSet phldrT="[Metin]" custT="1"/>
      <dgm:spPr/>
      <dgm:t>
        <a:bodyPr/>
        <a:lstStyle/>
        <a:p>
          <a:r>
            <a:rPr lang="tr-TR" sz="1800" dirty="0"/>
            <a:t>Kara et, lipit ve </a:t>
          </a:r>
          <a:r>
            <a:rPr lang="tr-TR" sz="1800" dirty="0" err="1"/>
            <a:t>myoglobin</a:t>
          </a:r>
          <a:r>
            <a:rPr lang="tr-TR" sz="1800" dirty="0"/>
            <a:t> içeriği daha yüksek olup teknolojik açıdan bakıldığında, kara et lipit </a:t>
          </a:r>
          <a:r>
            <a:rPr lang="tr-TR" sz="1800" dirty="0" err="1"/>
            <a:t>oksidasyonunu</a:t>
          </a:r>
          <a:r>
            <a:rPr lang="tr-TR" sz="1800" dirty="0"/>
            <a:t> daha yatkındır</a:t>
          </a:r>
        </a:p>
      </dgm:t>
    </dgm:pt>
    <dgm:pt modelId="{67A82E4B-B589-4D5B-8651-D1B370E1F91F}" type="parTrans" cxnId="{94A28F77-6260-49C3-A151-81EF67A13B83}">
      <dgm:prSet/>
      <dgm:spPr/>
      <dgm:t>
        <a:bodyPr/>
        <a:lstStyle/>
        <a:p>
          <a:endParaRPr lang="tr-TR" sz="2000"/>
        </a:p>
      </dgm:t>
    </dgm:pt>
    <dgm:pt modelId="{9779C47C-C160-4479-9D9A-9558B46C88B0}" type="sibTrans" cxnId="{94A28F77-6260-49C3-A151-81EF67A13B83}">
      <dgm:prSet/>
      <dgm:spPr/>
      <dgm:t>
        <a:bodyPr/>
        <a:lstStyle/>
        <a:p>
          <a:endParaRPr lang="tr-TR" sz="2000"/>
        </a:p>
      </dgm:t>
    </dgm:pt>
    <dgm:pt modelId="{36BACB76-5902-422C-8594-74003AB4BCED}">
      <dgm:prSet custT="1"/>
      <dgm:spPr/>
      <dgm:t>
        <a:bodyPr/>
        <a:lstStyle/>
        <a:p>
          <a:r>
            <a:rPr lang="tr-TR" sz="2000" dirty="0"/>
            <a:t>Beyaz et, kara ete kıyasla daha az mitokondri içerir</a:t>
          </a:r>
        </a:p>
      </dgm:t>
    </dgm:pt>
    <dgm:pt modelId="{8D225CB5-EF93-451E-9AF1-CF420DDB290F}" type="parTrans" cxnId="{0406B254-FD63-4E4E-9B06-B3AEB9C405D0}">
      <dgm:prSet/>
      <dgm:spPr/>
      <dgm:t>
        <a:bodyPr/>
        <a:lstStyle/>
        <a:p>
          <a:endParaRPr lang="tr-TR" sz="2000"/>
        </a:p>
      </dgm:t>
    </dgm:pt>
    <dgm:pt modelId="{77DB9D04-B155-4ED2-B1B0-6292A56B84F6}" type="sibTrans" cxnId="{0406B254-FD63-4E4E-9B06-B3AEB9C405D0}">
      <dgm:prSet/>
      <dgm:spPr/>
      <dgm:t>
        <a:bodyPr/>
        <a:lstStyle/>
        <a:p>
          <a:endParaRPr lang="tr-TR" sz="2000"/>
        </a:p>
      </dgm:t>
    </dgm:pt>
    <dgm:pt modelId="{5FE9A574-33D8-4CBA-BFDA-29666E2186AE}">
      <dgm:prSet custT="1"/>
      <dgm:spPr/>
      <dgm:t>
        <a:bodyPr/>
        <a:lstStyle/>
        <a:p>
          <a:r>
            <a:rPr lang="tr-TR" sz="2000" dirty="0"/>
            <a:t>Enerji kaynağı kaslarda depolanan glikojendir</a:t>
          </a:r>
        </a:p>
      </dgm:t>
    </dgm:pt>
    <dgm:pt modelId="{41BABB76-1C6E-45E0-82DD-6A6F69A213C3}" type="parTrans" cxnId="{8305838B-4C00-4691-A6EC-B2CBE0654068}">
      <dgm:prSet/>
      <dgm:spPr/>
      <dgm:t>
        <a:bodyPr/>
        <a:lstStyle/>
        <a:p>
          <a:endParaRPr lang="tr-TR" sz="2000"/>
        </a:p>
      </dgm:t>
    </dgm:pt>
    <dgm:pt modelId="{B1CBC3BC-1FDE-4706-9A76-5F729F55F39E}" type="sibTrans" cxnId="{8305838B-4C00-4691-A6EC-B2CBE0654068}">
      <dgm:prSet/>
      <dgm:spPr/>
      <dgm:t>
        <a:bodyPr/>
        <a:lstStyle/>
        <a:p>
          <a:endParaRPr lang="tr-TR" sz="2000"/>
        </a:p>
      </dgm:t>
    </dgm:pt>
    <dgm:pt modelId="{AA29E25E-9DCF-4D8B-8645-D8E244F25E39}">
      <dgm:prSet custT="1"/>
      <dgm:spPr/>
      <dgm:t>
        <a:bodyPr/>
        <a:lstStyle/>
        <a:p>
          <a:r>
            <a:rPr lang="tr-TR" sz="1800" dirty="0"/>
            <a:t>Kaslarda depolanan lipitler enerji kaynağı olarak kullanılır</a:t>
          </a:r>
        </a:p>
      </dgm:t>
    </dgm:pt>
    <dgm:pt modelId="{2CD141E4-BD0F-4D1A-83EE-6F57EBB05415}" type="parTrans" cxnId="{59A30692-9F0E-446C-8048-B38A4F62C5BE}">
      <dgm:prSet/>
      <dgm:spPr/>
      <dgm:t>
        <a:bodyPr/>
        <a:lstStyle/>
        <a:p>
          <a:endParaRPr lang="tr-TR" sz="2000"/>
        </a:p>
      </dgm:t>
    </dgm:pt>
    <dgm:pt modelId="{4DB009B2-F431-4AD3-B6EA-11940FD3AB27}" type="sibTrans" cxnId="{59A30692-9F0E-446C-8048-B38A4F62C5BE}">
      <dgm:prSet/>
      <dgm:spPr/>
      <dgm:t>
        <a:bodyPr/>
        <a:lstStyle/>
        <a:p>
          <a:endParaRPr lang="tr-TR" sz="2000"/>
        </a:p>
      </dgm:t>
    </dgm:pt>
    <dgm:pt modelId="{7A9A92CC-0F46-4899-9212-88ABF73E2DAD}">
      <dgm:prSet custT="1"/>
      <dgm:spPr/>
      <dgm:t>
        <a:bodyPr/>
        <a:lstStyle/>
        <a:p>
          <a:r>
            <a:rPr lang="tr-TR" sz="1800" dirty="0"/>
            <a:t>Sürekli hareket etmelerine rağmen kas hareketleri güçlü değildir</a:t>
          </a:r>
        </a:p>
      </dgm:t>
    </dgm:pt>
    <dgm:pt modelId="{D1497F59-5DEF-4982-AB57-4EBBCC9BCF09}" type="parTrans" cxnId="{43316333-5F65-44A2-A320-F92FBA209E02}">
      <dgm:prSet/>
      <dgm:spPr/>
      <dgm:t>
        <a:bodyPr/>
        <a:lstStyle/>
        <a:p>
          <a:endParaRPr lang="tr-TR" sz="2000"/>
        </a:p>
      </dgm:t>
    </dgm:pt>
    <dgm:pt modelId="{F562D698-A926-4871-A8D3-83E2B758C8ED}" type="sibTrans" cxnId="{43316333-5F65-44A2-A320-F92FBA209E02}">
      <dgm:prSet/>
      <dgm:spPr/>
      <dgm:t>
        <a:bodyPr/>
        <a:lstStyle/>
        <a:p>
          <a:endParaRPr lang="tr-TR" sz="2000"/>
        </a:p>
      </dgm:t>
    </dgm:pt>
    <dgm:pt modelId="{A87D7779-E684-41BD-85B3-B7A561008BC8}">
      <dgm:prSet custT="1"/>
      <dgm:spPr/>
      <dgm:t>
        <a:bodyPr/>
        <a:lstStyle/>
        <a:p>
          <a:r>
            <a:rPr lang="tr-TR" sz="2000" dirty="0"/>
            <a:t>Kısa ancak güçlü kas hareketleri vardır</a:t>
          </a:r>
        </a:p>
      </dgm:t>
    </dgm:pt>
    <dgm:pt modelId="{B2641ED1-6DE5-42AD-A092-0811A95A92A2}" type="parTrans" cxnId="{7DCF16A4-6904-4F5E-8BC2-AEA79E459CE2}">
      <dgm:prSet/>
      <dgm:spPr/>
      <dgm:t>
        <a:bodyPr/>
        <a:lstStyle/>
        <a:p>
          <a:endParaRPr lang="tr-TR" sz="2000"/>
        </a:p>
      </dgm:t>
    </dgm:pt>
    <dgm:pt modelId="{D2BC5B8D-C00F-4218-871B-F2E64EFB3DFF}" type="sibTrans" cxnId="{7DCF16A4-6904-4F5E-8BC2-AEA79E459CE2}">
      <dgm:prSet/>
      <dgm:spPr/>
      <dgm:t>
        <a:bodyPr/>
        <a:lstStyle/>
        <a:p>
          <a:endParaRPr lang="tr-TR" sz="2000"/>
        </a:p>
      </dgm:t>
    </dgm:pt>
    <dgm:pt modelId="{533A7868-A402-4ED8-8D46-1E0E90FFCB4F}">
      <dgm:prSet custT="1"/>
      <dgm:spPr/>
      <dgm:t>
        <a:bodyPr/>
        <a:lstStyle/>
        <a:p>
          <a:r>
            <a:rPr lang="tr-TR" sz="2000" dirty="0"/>
            <a:t>Bağ doku oranı azdır, yumuşak ve sindirimi kolaydır</a:t>
          </a:r>
        </a:p>
      </dgm:t>
    </dgm:pt>
    <dgm:pt modelId="{F0E0A83A-AF5A-455B-8049-EBBB7BD3D8D3}" type="parTrans" cxnId="{C687434F-D887-4FA0-A2B3-E0FA7D5E8E3D}">
      <dgm:prSet/>
      <dgm:spPr/>
      <dgm:t>
        <a:bodyPr/>
        <a:lstStyle/>
        <a:p>
          <a:endParaRPr lang="tr-TR" sz="2000"/>
        </a:p>
      </dgm:t>
    </dgm:pt>
    <dgm:pt modelId="{5B6E2D78-F4AC-484F-BDC3-72273F859219}" type="sibTrans" cxnId="{C687434F-D887-4FA0-A2B3-E0FA7D5E8E3D}">
      <dgm:prSet/>
      <dgm:spPr/>
      <dgm:t>
        <a:bodyPr/>
        <a:lstStyle/>
        <a:p>
          <a:endParaRPr lang="tr-TR" sz="2000"/>
        </a:p>
      </dgm:t>
    </dgm:pt>
    <dgm:pt modelId="{7B7EA68F-7574-4812-A7AB-BB80FB27C1AB}">
      <dgm:prSet/>
      <dgm:spPr/>
      <dgm:t>
        <a:bodyPr/>
        <a:lstStyle/>
        <a:p>
          <a:r>
            <a:rPr lang="tr-TR" dirty="0"/>
            <a:t>Bağ doku oranı fazla olup, sert ve sindirimi zordur</a:t>
          </a:r>
        </a:p>
      </dgm:t>
    </dgm:pt>
    <dgm:pt modelId="{0395BBBB-BE6F-41BA-9E64-B03F9444E798}" type="parTrans" cxnId="{9BF1E8DA-9C8D-4BC1-965B-38025243B6B9}">
      <dgm:prSet/>
      <dgm:spPr/>
      <dgm:t>
        <a:bodyPr/>
        <a:lstStyle/>
        <a:p>
          <a:endParaRPr lang="tr-TR"/>
        </a:p>
      </dgm:t>
    </dgm:pt>
    <dgm:pt modelId="{E3E38061-D2F6-427D-928E-38884B97C4CE}" type="sibTrans" cxnId="{9BF1E8DA-9C8D-4BC1-965B-38025243B6B9}">
      <dgm:prSet/>
      <dgm:spPr/>
      <dgm:t>
        <a:bodyPr/>
        <a:lstStyle/>
        <a:p>
          <a:endParaRPr lang="tr-TR"/>
        </a:p>
      </dgm:t>
    </dgm:pt>
    <dgm:pt modelId="{18382B3A-FAE9-45BB-8416-4DB8DF22F226}" type="pres">
      <dgm:prSet presAssocID="{3341B55D-8F39-40A9-AB30-AC97518435E8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8391786B-AA4A-4DA0-AD4E-FE5D42DCFB6A}" type="pres">
      <dgm:prSet presAssocID="{F172F568-9B3F-42E3-82BD-F95677B0ED91}" presName="root" presStyleCnt="0">
        <dgm:presLayoutVars>
          <dgm:chMax/>
          <dgm:chPref/>
        </dgm:presLayoutVars>
      </dgm:prSet>
      <dgm:spPr/>
    </dgm:pt>
    <dgm:pt modelId="{57CCF64A-2DD6-4314-A980-F28955D09F7F}" type="pres">
      <dgm:prSet presAssocID="{F172F568-9B3F-42E3-82BD-F95677B0ED91}" presName="rootComposite" presStyleCnt="0">
        <dgm:presLayoutVars/>
      </dgm:prSet>
      <dgm:spPr/>
    </dgm:pt>
    <dgm:pt modelId="{1004DC51-F3F8-428D-BA21-49C3CFBAFF0B}" type="pres">
      <dgm:prSet presAssocID="{F172F568-9B3F-42E3-82BD-F95677B0ED91}" presName="ParentAccent" presStyleLbl="alignNode1" presStyleIdx="0" presStyleCnt="2" custScaleY="44185" custLinFactNeighborY="-61484"/>
      <dgm:spPr/>
    </dgm:pt>
    <dgm:pt modelId="{3A2BD658-EFF8-4F20-A2DF-6598ABEEBA41}" type="pres">
      <dgm:prSet presAssocID="{F172F568-9B3F-42E3-82BD-F95677B0ED91}" presName="ParentSmallAccent" presStyleLbl="fgAcc1" presStyleIdx="0" presStyleCnt="2" custLinFactNeighborY="-98459"/>
      <dgm:spPr/>
    </dgm:pt>
    <dgm:pt modelId="{A5FC4FD7-700C-422C-9512-5973517AA7C5}" type="pres">
      <dgm:prSet presAssocID="{F172F568-9B3F-42E3-82BD-F95677B0ED91}" presName="Parent" presStyleLbl="revTx" presStyleIdx="0" presStyleCnt="14" custScaleY="56436" custLinFactNeighborY="-118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658C5B-63C8-4826-B933-0B7A0404140D}" type="pres">
      <dgm:prSet presAssocID="{F172F568-9B3F-42E3-82BD-F95677B0ED91}" presName="childShape" presStyleCnt="0">
        <dgm:presLayoutVars>
          <dgm:chMax val="0"/>
          <dgm:chPref val="0"/>
        </dgm:presLayoutVars>
      </dgm:prSet>
      <dgm:spPr/>
    </dgm:pt>
    <dgm:pt modelId="{A82C8D43-53C3-4F19-AED1-8F94546454A0}" type="pres">
      <dgm:prSet presAssocID="{61904726-F198-423E-BA27-91BE25AF2A0B}" presName="childComposite" presStyleCnt="0">
        <dgm:presLayoutVars>
          <dgm:chMax val="0"/>
          <dgm:chPref val="0"/>
        </dgm:presLayoutVars>
      </dgm:prSet>
      <dgm:spPr/>
    </dgm:pt>
    <dgm:pt modelId="{6244BA17-7F14-4AF1-A86B-4A9D75644C83}" type="pres">
      <dgm:prSet presAssocID="{61904726-F198-423E-BA27-91BE25AF2A0B}" presName="ChildAccent" presStyleLbl="solidFgAcc1" presStyleIdx="0" presStyleCnt="12" custLinFactY="-39230" custLinFactNeighborY="-100000"/>
      <dgm:spPr/>
    </dgm:pt>
    <dgm:pt modelId="{A80ED51C-09CD-47F0-9F57-F125F51CD736}" type="pres">
      <dgm:prSet presAssocID="{61904726-F198-423E-BA27-91BE25AF2A0B}" presName="Child" presStyleLbl="revTx" presStyleIdx="1" presStyleCnt="14" custLinFactNeighborY="-59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3784154-F3C2-4BF5-909E-2245A58A48A5}" type="pres">
      <dgm:prSet presAssocID="{A0FFC8CF-129E-4931-803C-BF8C6E23251C}" presName="childComposite" presStyleCnt="0">
        <dgm:presLayoutVars>
          <dgm:chMax val="0"/>
          <dgm:chPref val="0"/>
        </dgm:presLayoutVars>
      </dgm:prSet>
      <dgm:spPr/>
    </dgm:pt>
    <dgm:pt modelId="{6B306CC1-D777-442E-813F-F2F6F013DAD9}" type="pres">
      <dgm:prSet presAssocID="{A0FFC8CF-129E-4931-803C-BF8C6E23251C}" presName="ChildAccent" presStyleLbl="solidFgAcc1" presStyleIdx="1" presStyleCnt="12" custLinFactY="-39230" custLinFactNeighborY="-100000"/>
      <dgm:spPr/>
    </dgm:pt>
    <dgm:pt modelId="{3ADF2A92-81DB-4000-BFCB-CE4C009E146E}" type="pres">
      <dgm:prSet presAssocID="{A0FFC8CF-129E-4931-803C-BF8C6E23251C}" presName="Child" presStyleLbl="revTx" presStyleIdx="2" presStyleCnt="14" custLinFactNeighborY="-59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D061C6-E4B0-4D01-954E-8F8961028FF7}" type="pres">
      <dgm:prSet presAssocID="{36BACB76-5902-422C-8594-74003AB4BCED}" presName="childComposite" presStyleCnt="0">
        <dgm:presLayoutVars>
          <dgm:chMax val="0"/>
          <dgm:chPref val="0"/>
        </dgm:presLayoutVars>
      </dgm:prSet>
      <dgm:spPr/>
    </dgm:pt>
    <dgm:pt modelId="{AAE3D338-7ECC-40DD-B69D-F5AE194453BF}" type="pres">
      <dgm:prSet presAssocID="{36BACB76-5902-422C-8594-74003AB4BCED}" presName="ChildAccent" presStyleLbl="solidFgAcc1" presStyleIdx="2" presStyleCnt="12" custLinFactY="-39230" custLinFactNeighborY="-100000"/>
      <dgm:spPr/>
    </dgm:pt>
    <dgm:pt modelId="{57F08E47-4143-484E-A16C-5035FCEBB873}" type="pres">
      <dgm:prSet presAssocID="{36BACB76-5902-422C-8594-74003AB4BCED}" presName="Child" presStyleLbl="revTx" presStyleIdx="3" presStyleCnt="14" custLinFactNeighborY="-59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DBF73C-0790-48D9-AF95-744AA831542E}" type="pres">
      <dgm:prSet presAssocID="{5FE9A574-33D8-4CBA-BFDA-29666E2186AE}" presName="childComposite" presStyleCnt="0">
        <dgm:presLayoutVars>
          <dgm:chMax val="0"/>
          <dgm:chPref val="0"/>
        </dgm:presLayoutVars>
      </dgm:prSet>
      <dgm:spPr/>
    </dgm:pt>
    <dgm:pt modelId="{AF3E294D-06BC-498C-BE9E-701F20D037EA}" type="pres">
      <dgm:prSet presAssocID="{5FE9A574-33D8-4CBA-BFDA-29666E2186AE}" presName="ChildAccent" presStyleLbl="solidFgAcc1" presStyleIdx="3" presStyleCnt="12" custLinFactY="-39230" custLinFactNeighborY="-100000"/>
      <dgm:spPr/>
    </dgm:pt>
    <dgm:pt modelId="{942EF84B-6508-4523-B838-5A178A34ADD4}" type="pres">
      <dgm:prSet presAssocID="{5FE9A574-33D8-4CBA-BFDA-29666E2186AE}" presName="Child" presStyleLbl="revTx" presStyleIdx="4" presStyleCnt="14" custLinFactNeighborY="-59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534460-CF9F-4D4E-A37A-46983C3FF18F}" type="pres">
      <dgm:prSet presAssocID="{A87D7779-E684-41BD-85B3-B7A561008BC8}" presName="childComposite" presStyleCnt="0">
        <dgm:presLayoutVars>
          <dgm:chMax val="0"/>
          <dgm:chPref val="0"/>
        </dgm:presLayoutVars>
      </dgm:prSet>
      <dgm:spPr/>
    </dgm:pt>
    <dgm:pt modelId="{E1330BB4-C33C-4047-8DA1-FD74D2B14FE7}" type="pres">
      <dgm:prSet presAssocID="{A87D7779-E684-41BD-85B3-B7A561008BC8}" presName="ChildAccent" presStyleLbl="solidFgAcc1" presStyleIdx="4" presStyleCnt="12" custLinFactY="-70983" custLinFactNeighborY="-100000"/>
      <dgm:spPr/>
    </dgm:pt>
    <dgm:pt modelId="{6F7370AA-DC99-4A5E-B558-9DECF4E02FBA}" type="pres">
      <dgm:prSet presAssocID="{A87D7779-E684-41BD-85B3-B7A561008BC8}" presName="Child" presStyleLbl="revTx" presStyleIdx="5" presStyleCnt="14" custLinFactNeighborY="-733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99D41E-65D0-41D6-A7FB-BA0F0E60430B}" type="pres">
      <dgm:prSet presAssocID="{533A7868-A402-4ED8-8D46-1E0E90FFCB4F}" presName="childComposite" presStyleCnt="0">
        <dgm:presLayoutVars>
          <dgm:chMax val="0"/>
          <dgm:chPref val="0"/>
        </dgm:presLayoutVars>
      </dgm:prSet>
      <dgm:spPr/>
    </dgm:pt>
    <dgm:pt modelId="{63B16D66-4592-4B68-8423-83F7BB357654}" type="pres">
      <dgm:prSet presAssocID="{533A7868-A402-4ED8-8D46-1E0E90FFCB4F}" presName="ChildAccent" presStyleLbl="solidFgAcc1" presStyleIdx="5" presStyleCnt="12" custLinFactY="-66701" custLinFactNeighborX="-1116" custLinFactNeighborY="-100000"/>
      <dgm:spPr/>
    </dgm:pt>
    <dgm:pt modelId="{32A4450A-B40A-4A5A-ADFE-524ECF3C278F}" type="pres">
      <dgm:prSet presAssocID="{533A7868-A402-4ED8-8D46-1E0E90FFCB4F}" presName="Child" presStyleLbl="revTx" presStyleIdx="6" presStyleCnt="14" custLinFactNeighborX="-88" custLinFactNeighborY="-715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26A6C5-0387-435B-8E2F-6D9771928148}" type="pres">
      <dgm:prSet presAssocID="{EB530EEC-E89C-46F8-8542-A88BBCEEF6F9}" presName="root" presStyleCnt="0">
        <dgm:presLayoutVars>
          <dgm:chMax/>
          <dgm:chPref/>
        </dgm:presLayoutVars>
      </dgm:prSet>
      <dgm:spPr/>
    </dgm:pt>
    <dgm:pt modelId="{4DDBBB71-7F74-428F-AAE7-DF2BDBE0E59D}" type="pres">
      <dgm:prSet presAssocID="{EB530EEC-E89C-46F8-8542-A88BBCEEF6F9}" presName="rootComposite" presStyleCnt="0">
        <dgm:presLayoutVars/>
      </dgm:prSet>
      <dgm:spPr/>
    </dgm:pt>
    <dgm:pt modelId="{369F3BCA-9D12-4E10-8518-3AB182636FD4}" type="pres">
      <dgm:prSet presAssocID="{EB530EEC-E89C-46F8-8542-A88BBCEEF6F9}" presName="ParentAccent" presStyleLbl="alignNode1" presStyleIdx="1" presStyleCnt="2" custScaleY="44302" custLinFactNeighborY="-61484"/>
      <dgm:spPr/>
    </dgm:pt>
    <dgm:pt modelId="{EE894E61-2780-4420-84F3-0B96533F6374}" type="pres">
      <dgm:prSet presAssocID="{EB530EEC-E89C-46F8-8542-A88BBCEEF6F9}" presName="ParentSmallAccent" presStyleLbl="fgAcc1" presStyleIdx="1" presStyleCnt="2" custLinFactNeighborY="-98459"/>
      <dgm:spPr/>
    </dgm:pt>
    <dgm:pt modelId="{BB2BF722-41BD-4E41-B49D-82C9DE41382E}" type="pres">
      <dgm:prSet presAssocID="{EB530EEC-E89C-46F8-8542-A88BBCEEF6F9}" presName="Parent" presStyleLbl="revTx" presStyleIdx="7" presStyleCnt="14" custScaleY="56436" custLinFactNeighborY="-118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308002-C8E2-41D8-88BB-C0D42BB87488}" type="pres">
      <dgm:prSet presAssocID="{EB530EEC-E89C-46F8-8542-A88BBCEEF6F9}" presName="childShape" presStyleCnt="0">
        <dgm:presLayoutVars>
          <dgm:chMax val="0"/>
          <dgm:chPref val="0"/>
        </dgm:presLayoutVars>
      </dgm:prSet>
      <dgm:spPr/>
    </dgm:pt>
    <dgm:pt modelId="{3266C751-3157-4FC4-9E29-92D6217C4956}" type="pres">
      <dgm:prSet presAssocID="{7DC128FC-B058-4984-8A18-CFB0ABDF9398}" presName="childComposite" presStyleCnt="0">
        <dgm:presLayoutVars>
          <dgm:chMax val="0"/>
          <dgm:chPref val="0"/>
        </dgm:presLayoutVars>
      </dgm:prSet>
      <dgm:spPr/>
    </dgm:pt>
    <dgm:pt modelId="{BFF36BE7-0DBA-427F-AFF0-6D809586809B}" type="pres">
      <dgm:prSet presAssocID="{7DC128FC-B058-4984-8A18-CFB0ABDF9398}" presName="ChildAccent" presStyleLbl="solidFgAcc1" presStyleIdx="6" presStyleCnt="12" custLinFactY="-39230" custLinFactNeighborY="-100000"/>
      <dgm:spPr/>
    </dgm:pt>
    <dgm:pt modelId="{84F4E2D3-3E8C-4AC1-8DF1-6B9BC99B382F}" type="pres">
      <dgm:prSet presAssocID="{7DC128FC-B058-4984-8A18-CFB0ABDF9398}" presName="Child" presStyleLbl="revTx" presStyleIdx="8" presStyleCnt="14" custLinFactNeighborY="-59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143C3A-FCA1-4A91-B26A-818B1C7CF315}" type="pres">
      <dgm:prSet presAssocID="{E785B9A4-D42E-49E5-BE2A-BE332913AAC5}" presName="childComposite" presStyleCnt="0">
        <dgm:presLayoutVars>
          <dgm:chMax val="0"/>
          <dgm:chPref val="0"/>
        </dgm:presLayoutVars>
      </dgm:prSet>
      <dgm:spPr/>
    </dgm:pt>
    <dgm:pt modelId="{1F37D390-3056-4BD2-8961-88064F1229E9}" type="pres">
      <dgm:prSet presAssocID="{E785B9A4-D42E-49E5-BE2A-BE332913AAC5}" presName="ChildAccent" presStyleLbl="solidFgAcc1" presStyleIdx="7" presStyleCnt="12" custLinFactNeighborY="-50455"/>
      <dgm:spPr/>
    </dgm:pt>
    <dgm:pt modelId="{AC03FD11-3FF9-4D25-8310-4064EF60F581}" type="pres">
      <dgm:prSet presAssocID="{E785B9A4-D42E-49E5-BE2A-BE332913AAC5}" presName="Child" presStyleLbl="revTx" presStyleIdx="9" presStyleCnt="14" custLinFactNeighborY="-216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042327-70F0-4F95-8558-81741369C6E0}" type="pres">
      <dgm:prSet presAssocID="{879B8D5A-7402-4549-B701-7A9BB7886CE5}" presName="childComposite" presStyleCnt="0">
        <dgm:presLayoutVars>
          <dgm:chMax val="0"/>
          <dgm:chPref val="0"/>
        </dgm:presLayoutVars>
      </dgm:prSet>
      <dgm:spPr/>
    </dgm:pt>
    <dgm:pt modelId="{8809E450-7422-4EF8-9361-04B0E76DF112}" type="pres">
      <dgm:prSet presAssocID="{879B8D5A-7402-4549-B701-7A9BB7886CE5}" presName="ChildAccent" presStyleLbl="solidFgAcc1" presStyleIdx="8" presStyleCnt="12" custLinFactNeighborY="63882"/>
      <dgm:spPr/>
    </dgm:pt>
    <dgm:pt modelId="{DB28578B-AA1E-4BD8-B509-6A2960A7FC84}" type="pres">
      <dgm:prSet presAssocID="{879B8D5A-7402-4549-B701-7A9BB7886CE5}" presName="Child" presStyleLbl="revTx" presStyleIdx="10" presStyleCnt="14" custLinFactNeighborY="187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857150-F652-4C3A-B0E5-8F2DB187FD92}" type="pres">
      <dgm:prSet presAssocID="{AA29E25E-9DCF-4D8B-8645-D8E244F25E39}" presName="childComposite" presStyleCnt="0">
        <dgm:presLayoutVars>
          <dgm:chMax val="0"/>
          <dgm:chPref val="0"/>
        </dgm:presLayoutVars>
      </dgm:prSet>
      <dgm:spPr/>
    </dgm:pt>
    <dgm:pt modelId="{78EF9374-587B-4240-A0DF-88AC1E3A555D}" type="pres">
      <dgm:prSet presAssocID="{AA29E25E-9DCF-4D8B-8645-D8E244F25E39}" presName="ChildAccent" presStyleLbl="solidFgAcc1" presStyleIdx="9" presStyleCnt="12" custLinFactNeighborY="61163"/>
      <dgm:spPr/>
    </dgm:pt>
    <dgm:pt modelId="{367ED2E0-D85A-4950-88B7-20D274388266}" type="pres">
      <dgm:prSet presAssocID="{AA29E25E-9DCF-4D8B-8645-D8E244F25E39}" presName="Child" presStyleLbl="revTx" presStyleIdx="11" presStyleCnt="14" custLinFactNeighborY="297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55BA00-D4BE-4A5A-A5AD-2644B0DD1075}" type="pres">
      <dgm:prSet presAssocID="{7A9A92CC-0F46-4899-9212-88ABF73E2DAD}" presName="childComposite" presStyleCnt="0">
        <dgm:presLayoutVars>
          <dgm:chMax val="0"/>
          <dgm:chPref val="0"/>
        </dgm:presLayoutVars>
      </dgm:prSet>
      <dgm:spPr/>
    </dgm:pt>
    <dgm:pt modelId="{732E497F-D3E9-4F0A-9206-CDE5E948C22A}" type="pres">
      <dgm:prSet presAssocID="{7A9A92CC-0F46-4899-9212-88ABF73E2DAD}" presName="ChildAccent" presStyleLbl="solidFgAcc1" presStyleIdx="10" presStyleCnt="12" custLinFactNeighborY="9927"/>
      <dgm:spPr/>
    </dgm:pt>
    <dgm:pt modelId="{9A93BEF7-4989-48B2-8CA1-8528792AF7F1}" type="pres">
      <dgm:prSet presAssocID="{7A9A92CC-0F46-4899-9212-88ABF73E2DAD}" presName="Child" presStyleLbl="revTx" presStyleIdx="12" presStyleCnt="14" custLinFactNeighborY="42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50BC6C-ECF5-40AD-8B6E-B424A6259838}" type="pres">
      <dgm:prSet presAssocID="{7B7EA68F-7574-4812-A7AB-BB80FB27C1AB}" presName="childComposite" presStyleCnt="0">
        <dgm:presLayoutVars>
          <dgm:chMax val="0"/>
          <dgm:chPref val="0"/>
        </dgm:presLayoutVars>
      </dgm:prSet>
      <dgm:spPr/>
    </dgm:pt>
    <dgm:pt modelId="{7D26E97D-DBA8-4FE1-BFEB-93D1A9AA61C0}" type="pres">
      <dgm:prSet presAssocID="{7B7EA68F-7574-4812-A7AB-BB80FB27C1AB}" presName="ChildAccent" presStyleLbl="solidFgAcc1" presStyleIdx="11" presStyleCnt="12" custLinFactNeighborY="-52944"/>
      <dgm:spPr/>
    </dgm:pt>
    <dgm:pt modelId="{D2B3C8C1-CE0D-4E2C-B335-5549212CBC69}" type="pres">
      <dgm:prSet presAssocID="{7B7EA68F-7574-4812-A7AB-BB80FB27C1AB}" presName="Child" presStyleLbl="revTx" presStyleIdx="13" presStyleCnt="14" custLinFactNeighborY="-227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305838B-4C00-4691-A6EC-B2CBE0654068}" srcId="{F172F568-9B3F-42E3-82BD-F95677B0ED91}" destId="{5FE9A574-33D8-4CBA-BFDA-29666E2186AE}" srcOrd="3" destOrd="0" parTransId="{41BABB76-1C6E-45E0-82DD-6A6F69A213C3}" sibTransId="{B1CBC3BC-1FDE-4706-9A76-5F729F55F39E}"/>
    <dgm:cxn modelId="{C687434F-D887-4FA0-A2B3-E0FA7D5E8E3D}" srcId="{F172F568-9B3F-42E3-82BD-F95677B0ED91}" destId="{533A7868-A402-4ED8-8D46-1E0E90FFCB4F}" srcOrd="5" destOrd="0" parTransId="{F0E0A83A-AF5A-455B-8049-EBBB7BD3D8D3}" sibTransId="{5B6E2D78-F4AC-484F-BDC3-72273F859219}"/>
    <dgm:cxn modelId="{4B6B64D6-AC72-46D4-92F8-C1C656EA042F}" type="presOf" srcId="{7DC128FC-B058-4984-8A18-CFB0ABDF9398}" destId="{84F4E2D3-3E8C-4AC1-8DF1-6B9BC99B382F}" srcOrd="0" destOrd="0" presId="urn:microsoft.com/office/officeart/2008/layout/SquareAccentList"/>
    <dgm:cxn modelId="{49886C42-04F5-43E8-8A54-B742AA99C60E}" srcId="{F172F568-9B3F-42E3-82BD-F95677B0ED91}" destId="{A0FFC8CF-129E-4931-803C-BF8C6E23251C}" srcOrd="1" destOrd="0" parTransId="{82BDB927-0789-4E44-BDC5-EFDF029A7642}" sibTransId="{5E8FD1EB-FA7E-4A02-A360-987EA952A507}"/>
    <dgm:cxn modelId="{755C1BBB-9C8F-470F-8D83-C8DED8A166AD}" type="presOf" srcId="{7A9A92CC-0F46-4899-9212-88ABF73E2DAD}" destId="{9A93BEF7-4989-48B2-8CA1-8528792AF7F1}" srcOrd="0" destOrd="0" presId="urn:microsoft.com/office/officeart/2008/layout/SquareAccentList"/>
    <dgm:cxn modelId="{7DCF16A4-6904-4F5E-8BC2-AEA79E459CE2}" srcId="{F172F568-9B3F-42E3-82BD-F95677B0ED91}" destId="{A87D7779-E684-41BD-85B3-B7A561008BC8}" srcOrd="4" destOrd="0" parTransId="{B2641ED1-6DE5-42AD-A092-0811A95A92A2}" sibTransId="{D2BC5B8D-C00F-4218-871B-F2E64EFB3DFF}"/>
    <dgm:cxn modelId="{0406B254-FD63-4E4E-9B06-B3AEB9C405D0}" srcId="{F172F568-9B3F-42E3-82BD-F95677B0ED91}" destId="{36BACB76-5902-422C-8594-74003AB4BCED}" srcOrd="2" destOrd="0" parTransId="{8D225CB5-EF93-451E-9AF1-CF420DDB290F}" sibTransId="{77DB9D04-B155-4ED2-B1B0-6292A56B84F6}"/>
    <dgm:cxn modelId="{C70EC237-22B9-4C1C-A03F-8BB4278EFCFA}" type="presOf" srcId="{F172F568-9B3F-42E3-82BD-F95677B0ED91}" destId="{A5FC4FD7-700C-422C-9512-5973517AA7C5}" srcOrd="0" destOrd="0" presId="urn:microsoft.com/office/officeart/2008/layout/SquareAccentList"/>
    <dgm:cxn modelId="{3FED71C8-9F21-4A41-B60A-6581BC1CE841}" type="presOf" srcId="{533A7868-A402-4ED8-8D46-1E0E90FFCB4F}" destId="{32A4450A-B40A-4A5A-ADFE-524ECF3C278F}" srcOrd="0" destOrd="0" presId="urn:microsoft.com/office/officeart/2008/layout/SquareAccentList"/>
    <dgm:cxn modelId="{21117B82-2959-4328-9AF4-AFD0AA51FB25}" type="presOf" srcId="{AA29E25E-9DCF-4D8B-8645-D8E244F25E39}" destId="{367ED2E0-D85A-4950-88B7-20D274388266}" srcOrd="0" destOrd="0" presId="urn:microsoft.com/office/officeart/2008/layout/SquareAccentList"/>
    <dgm:cxn modelId="{7F023BD3-7D13-49E0-A933-0F871837855B}" type="presOf" srcId="{5FE9A574-33D8-4CBA-BFDA-29666E2186AE}" destId="{942EF84B-6508-4523-B838-5A178A34ADD4}" srcOrd="0" destOrd="0" presId="urn:microsoft.com/office/officeart/2008/layout/SquareAccentList"/>
    <dgm:cxn modelId="{A331424A-DE6E-42A0-9015-A3848A32D1C2}" type="presOf" srcId="{EB530EEC-E89C-46F8-8542-A88BBCEEF6F9}" destId="{BB2BF722-41BD-4E41-B49D-82C9DE41382E}" srcOrd="0" destOrd="0" presId="urn:microsoft.com/office/officeart/2008/layout/SquareAccentList"/>
    <dgm:cxn modelId="{2AE2BCAC-E4D6-4927-AD6C-A69F7FAF311F}" srcId="{F172F568-9B3F-42E3-82BD-F95677B0ED91}" destId="{61904726-F198-423E-BA27-91BE25AF2A0B}" srcOrd="0" destOrd="0" parTransId="{C94DD4A4-3049-4B8C-98E7-73D29CACB919}" sibTransId="{C82BDC55-38BA-46E1-8BB7-B9A22FEE3B27}"/>
    <dgm:cxn modelId="{BF8410A7-227E-4906-9904-BF21A47A09F2}" srcId="{3341B55D-8F39-40A9-AB30-AC97518435E8}" destId="{EB530EEC-E89C-46F8-8542-A88BBCEEF6F9}" srcOrd="1" destOrd="0" parTransId="{48112FE5-F243-4132-B505-DF2AB2102449}" sibTransId="{DBE4B4A7-B61B-4670-88A3-E448C9A05AE1}"/>
    <dgm:cxn modelId="{59A30692-9F0E-446C-8048-B38A4F62C5BE}" srcId="{EB530EEC-E89C-46F8-8542-A88BBCEEF6F9}" destId="{AA29E25E-9DCF-4D8B-8645-D8E244F25E39}" srcOrd="3" destOrd="0" parTransId="{2CD141E4-BD0F-4D1A-83EE-6F57EBB05415}" sibTransId="{4DB009B2-F431-4AD3-B6EA-11940FD3AB27}"/>
    <dgm:cxn modelId="{8C1B7DC1-F9C6-4E01-B575-B7657A61A3CC}" type="presOf" srcId="{61904726-F198-423E-BA27-91BE25AF2A0B}" destId="{A80ED51C-09CD-47F0-9F57-F125F51CD736}" srcOrd="0" destOrd="0" presId="urn:microsoft.com/office/officeart/2008/layout/SquareAccentList"/>
    <dgm:cxn modelId="{ED97C8F0-4C47-4F90-85BB-7D3DBD94B05D}" type="presOf" srcId="{E785B9A4-D42E-49E5-BE2A-BE332913AAC5}" destId="{AC03FD11-3FF9-4D25-8310-4064EF60F581}" srcOrd="0" destOrd="0" presId="urn:microsoft.com/office/officeart/2008/layout/SquareAccentList"/>
    <dgm:cxn modelId="{B312AC4F-25B1-42DF-B254-D23DCF40D400}" type="presOf" srcId="{A0FFC8CF-129E-4931-803C-BF8C6E23251C}" destId="{3ADF2A92-81DB-4000-BFCB-CE4C009E146E}" srcOrd="0" destOrd="0" presId="urn:microsoft.com/office/officeart/2008/layout/SquareAccentList"/>
    <dgm:cxn modelId="{6B3F68EA-6BCB-4ECC-9F2F-CA41B08A9729}" srcId="{3341B55D-8F39-40A9-AB30-AC97518435E8}" destId="{F172F568-9B3F-42E3-82BD-F95677B0ED91}" srcOrd="0" destOrd="0" parTransId="{095AE30F-DDC0-4A9C-BBDA-1BAD7760A238}" sibTransId="{231BA6FB-DD30-4367-9182-10819598E606}"/>
    <dgm:cxn modelId="{085C0ABC-C86B-437D-A112-6A017D128A4F}" type="presOf" srcId="{879B8D5A-7402-4549-B701-7A9BB7886CE5}" destId="{DB28578B-AA1E-4BD8-B509-6A2960A7FC84}" srcOrd="0" destOrd="0" presId="urn:microsoft.com/office/officeart/2008/layout/SquareAccentList"/>
    <dgm:cxn modelId="{43316333-5F65-44A2-A320-F92FBA209E02}" srcId="{EB530EEC-E89C-46F8-8542-A88BBCEEF6F9}" destId="{7A9A92CC-0F46-4899-9212-88ABF73E2DAD}" srcOrd="4" destOrd="0" parTransId="{D1497F59-5DEF-4982-AB57-4EBBCC9BCF09}" sibTransId="{F562D698-A926-4871-A8D3-83E2B758C8ED}"/>
    <dgm:cxn modelId="{211F6C53-E2BB-4A95-AAF3-B65E10B56FCD}" type="presOf" srcId="{3341B55D-8F39-40A9-AB30-AC97518435E8}" destId="{18382B3A-FAE9-45BB-8416-4DB8DF22F226}" srcOrd="0" destOrd="0" presId="urn:microsoft.com/office/officeart/2008/layout/SquareAccentList"/>
    <dgm:cxn modelId="{94A28F77-6260-49C3-A151-81EF67A13B83}" srcId="{EB530EEC-E89C-46F8-8542-A88BBCEEF6F9}" destId="{879B8D5A-7402-4549-B701-7A9BB7886CE5}" srcOrd="2" destOrd="0" parTransId="{67A82E4B-B589-4D5B-8651-D1B370E1F91F}" sibTransId="{9779C47C-C160-4479-9D9A-9558B46C88B0}"/>
    <dgm:cxn modelId="{2FF5B8EE-2C66-480C-8EE9-E3AF20D2F054}" type="presOf" srcId="{36BACB76-5902-422C-8594-74003AB4BCED}" destId="{57F08E47-4143-484E-A16C-5035FCEBB873}" srcOrd="0" destOrd="0" presId="urn:microsoft.com/office/officeart/2008/layout/SquareAccentList"/>
    <dgm:cxn modelId="{923F493A-704A-4196-95BB-2A2E54076DBB}" type="presOf" srcId="{A87D7779-E684-41BD-85B3-B7A561008BC8}" destId="{6F7370AA-DC99-4A5E-B558-9DECF4E02FBA}" srcOrd="0" destOrd="0" presId="urn:microsoft.com/office/officeart/2008/layout/SquareAccentList"/>
    <dgm:cxn modelId="{9818E19A-DBDF-4A48-8FF0-106E5A28B0A6}" type="presOf" srcId="{7B7EA68F-7574-4812-A7AB-BB80FB27C1AB}" destId="{D2B3C8C1-CE0D-4E2C-B335-5549212CBC69}" srcOrd="0" destOrd="0" presId="urn:microsoft.com/office/officeart/2008/layout/SquareAccentList"/>
    <dgm:cxn modelId="{B97F1779-F686-4A24-9789-EEB1A76A6DE1}" srcId="{EB530EEC-E89C-46F8-8542-A88BBCEEF6F9}" destId="{7DC128FC-B058-4984-8A18-CFB0ABDF9398}" srcOrd="0" destOrd="0" parTransId="{1C9D160C-CAA1-46B2-9354-C33536C9ADCE}" sibTransId="{60E9C01A-781D-468B-B966-704EE38C71B8}"/>
    <dgm:cxn modelId="{7611007D-E5C2-4783-B1EA-87F1B0086050}" srcId="{EB530EEC-E89C-46F8-8542-A88BBCEEF6F9}" destId="{E785B9A4-D42E-49E5-BE2A-BE332913AAC5}" srcOrd="1" destOrd="0" parTransId="{3A367CFB-5C18-4F49-9B7D-BE438FDC7EA6}" sibTransId="{9911EE43-DBFD-4898-BD1D-0704CC9F532D}"/>
    <dgm:cxn modelId="{9BF1E8DA-9C8D-4BC1-965B-38025243B6B9}" srcId="{EB530EEC-E89C-46F8-8542-A88BBCEEF6F9}" destId="{7B7EA68F-7574-4812-A7AB-BB80FB27C1AB}" srcOrd="5" destOrd="0" parTransId="{0395BBBB-BE6F-41BA-9E64-B03F9444E798}" sibTransId="{E3E38061-D2F6-427D-928E-38884B97C4CE}"/>
    <dgm:cxn modelId="{4970A986-823A-4D2C-95F0-85F2AE866F71}" type="presParOf" srcId="{18382B3A-FAE9-45BB-8416-4DB8DF22F226}" destId="{8391786B-AA4A-4DA0-AD4E-FE5D42DCFB6A}" srcOrd="0" destOrd="0" presId="urn:microsoft.com/office/officeart/2008/layout/SquareAccentList"/>
    <dgm:cxn modelId="{C0C1C195-530D-4B28-8838-CC4FC1DED9B2}" type="presParOf" srcId="{8391786B-AA4A-4DA0-AD4E-FE5D42DCFB6A}" destId="{57CCF64A-2DD6-4314-A980-F28955D09F7F}" srcOrd="0" destOrd="0" presId="urn:microsoft.com/office/officeart/2008/layout/SquareAccentList"/>
    <dgm:cxn modelId="{688428D5-745C-41EA-9564-F4E8DF3F7CB4}" type="presParOf" srcId="{57CCF64A-2DD6-4314-A980-F28955D09F7F}" destId="{1004DC51-F3F8-428D-BA21-49C3CFBAFF0B}" srcOrd="0" destOrd="0" presId="urn:microsoft.com/office/officeart/2008/layout/SquareAccentList"/>
    <dgm:cxn modelId="{95BF61C0-E1D1-428D-A692-2EBA6E42509E}" type="presParOf" srcId="{57CCF64A-2DD6-4314-A980-F28955D09F7F}" destId="{3A2BD658-EFF8-4F20-A2DF-6598ABEEBA41}" srcOrd="1" destOrd="0" presId="urn:microsoft.com/office/officeart/2008/layout/SquareAccentList"/>
    <dgm:cxn modelId="{53FF25AF-EE3C-400F-B792-DD9DF95E61A8}" type="presParOf" srcId="{57CCF64A-2DD6-4314-A980-F28955D09F7F}" destId="{A5FC4FD7-700C-422C-9512-5973517AA7C5}" srcOrd="2" destOrd="0" presId="urn:microsoft.com/office/officeart/2008/layout/SquareAccentList"/>
    <dgm:cxn modelId="{B9258D4C-6EFC-4F80-985F-474D79130107}" type="presParOf" srcId="{8391786B-AA4A-4DA0-AD4E-FE5D42DCFB6A}" destId="{19658C5B-63C8-4826-B933-0B7A0404140D}" srcOrd="1" destOrd="0" presId="urn:microsoft.com/office/officeart/2008/layout/SquareAccentList"/>
    <dgm:cxn modelId="{1A2B1A2F-59DE-4EB2-A976-DA6703ACECF2}" type="presParOf" srcId="{19658C5B-63C8-4826-B933-0B7A0404140D}" destId="{A82C8D43-53C3-4F19-AED1-8F94546454A0}" srcOrd="0" destOrd="0" presId="urn:microsoft.com/office/officeart/2008/layout/SquareAccentList"/>
    <dgm:cxn modelId="{52BB6C79-8194-4F5C-B6C1-8432F9DFC7F9}" type="presParOf" srcId="{A82C8D43-53C3-4F19-AED1-8F94546454A0}" destId="{6244BA17-7F14-4AF1-A86B-4A9D75644C83}" srcOrd="0" destOrd="0" presId="urn:microsoft.com/office/officeart/2008/layout/SquareAccentList"/>
    <dgm:cxn modelId="{A9BA7976-9E40-47BC-90E6-3E79B4DFCE27}" type="presParOf" srcId="{A82C8D43-53C3-4F19-AED1-8F94546454A0}" destId="{A80ED51C-09CD-47F0-9F57-F125F51CD736}" srcOrd="1" destOrd="0" presId="urn:microsoft.com/office/officeart/2008/layout/SquareAccentList"/>
    <dgm:cxn modelId="{4180687D-160B-4780-A6CA-1610F13188AC}" type="presParOf" srcId="{19658C5B-63C8-4826-B933-0B7A0404140D}" destId="{D3784154-F3C2-4BF5-909E-2245A58A48A5}" srcOrd="1" destOrd="0" presId="urn:microsoft.com/office/officeart/2008/layout/SquareAccentList"/>
    <dgm:cxn modelId="{DF3811AC-ED28-4C26-AC3B-243790CF46F6}" type="presParOf" srcId="{D3784154-F3C2-4BF5-909E-2245A58A48A5}" destId="{6B306CC1-D777-442E-813F-F2F6F013DAD9}" srcOrd="0" destOrd="0" presId="urn:microsoft.com/office/officeart/2008/layout/SquareAccentList"/>
    <dgm:cxn modelId="{058EF596-26C8-47E2-856F-D40F04A94689}" type="presParOf" srcId="{D3784154-F3C2-4BF5-909E-2245A58A48A5}" destId="{3ADF2A92-81DB-4000-BFCB-CE4C009E146E}" srcOrd="1" destOrd="0" presId="urn:microsoft.com/office/officeart/2008/layout/SquareAccentList"/>
    <dgm:cxn modelId="{0F890590-2F29-4395-8DC8-6A491755477A}" type="presParOf" srcId="{19658C5B-63C8-4826-B933-0B7A0404140D}" destId="{BCD061C6-E4B0-4D01-954E-8F8961028FF7}" srcOrd="2" destOrd="0" presId="urn:microsoft.com/office/officeart/2008/layout/SquareAccentList"/>
    <dgm:cxn modelId="{F1E8C11D-6BB2-4165-B18E-00C7BEEDC49E}" type="presParOf" srcId="{BCD061C6-E4B0-4D01-954E-8F8961028FF7}" destId="{AAE3D338-7ECC-40DD-B69D-F5AE194453BF}" srcOrd="0" destOrd="0" presId="urn:microsoft.com/office/officeart/2008/layout/SquareAccentList"/>
    <dgm:cxn modelId="{47EA1E99-1C14-4BF9-B779-01888B568292}" type="presParOf" srcId="{BCD061C6-E4B0-4D01-954E-8F8961028FF7}" destId="{57F08E47-4143-484E-A16C-5035FCEBB873}" srcOrd="1" destOrd="0" presId="urn:microsoft.com/office/officeart/2008/layout/SquareAccentList"/>
    <dgm:cxn modelId="{6BEC6FA9-56BF-45A5-A542-F0933233B9C3}" type="presParOf" srcId="{19658C5B-63C8-4826-B933-0B7A0404140D}" destId="{08DBF73C-0790-48D9-AF95-744AA831542E}" srcOrd="3" destOrd="0" presId="urn:microsoft.com/office/officeart/2008/layout/SquareAccentList"/>
    <dgm:cxn modelId="{6007F997-EC39-468B-8EE5-1DBD78549592}" type="presParOf" srcId="{08DBF73C-0790-48D9-AF95-744AA831542E}" destId="{AF3E294D-06BC-498C-BE9E-701F20D037EA}" srcOrd="0" destOrd="0" presId="urn:microsoft.com/office/officeart/2008/layout/SquareAccentList"/>
    <dgm:cxn modelId="{9C1CF854-810F-48F5-BB9E-6625CCAC119B}" type="presParOf" srcId="{08DBF73C-0790-48D9-AF95-744AA831542E}" destId="{942EF84B-6508-4523-B838-5A178A34ADD4}" srcOrd="1" destOrd="0" presId="urn:microsoft.com/office/officeart/2008/layout/SquareAccentList"/>
    <dgm:cxn modelId="{F837BE94-542B-4E29-A906-B7FF3A344379}" type="presParOf" srcId="{19658C5B-63C8-4826-B933-0B7A0404140D}" destId="{5A534460-CF9F-4D4E-A37A-46983C3FF18F}" srcOrd="4" destOrd="0" presId="urn:microsoft.com/office/officeart/2008/layout/SquareAccentList"/>
    <dgm:cxn modelId="{F78DABC4-688F-45C9-A3B5-ED01CBD6FAF8}" type="presParOf" srcId="{5A534460-CF9F-4D4E-A37A-46983C3FF18F}" destId="{E1330BB4-C33C-4047-8DA1-FD74D2B14FE7}" srcOrd="0" destOrd="0" presId="urn:microsoft.com/office/officeart/2008/layout/SquareAccentList"/>
    <dgm:cxn modelId="{2E06DCF9-A39B-4A77-BB4D-7EA9F4B56CBA}" type="presParOf" srcId="{5A534460-CF9F-4D4E-A37A-46983C3FF18F}" destId="{6F7370AA-DC99-4A5E-B558-9DECF4E02FBA}" srcOrd="1" destOrd="0" presId="urn:microsoft.com/office/officeart/2008/layout/SquareAccentList"/>
    <dgm:cxn modelId="{4204AA17-DFF9-4FD1-9A8F-99D3C015B0BB}" type="presParOf" srcId="{19658C5B-63C8-4826-B933-0B7A0404140D}" destId="{A799D41E-65D0-41D6-A7FB-BA0F0E60430B}" srcOrd="5" destOrd="0" presId="urn:microsoft.com/office/officeart/2008/layout/SquareAccentList"/>
    <dgm:cxn modelId="{0EA794AF-16BC-4D73-8190-8B77FB6E7B44}" type="presParOf" srcId="{A799D41E-65D0-41D6-A7FB-BA0F0E60430B}" destId="{63B16D66-4592-4B68-8423-83F7BB357654}" srcOrd="0" destOrd="0" presId="urn:microsoft.com/office/officeart/2008/layout/SquareAccentList"/>
    <dgm:cxn modelId="{436CF5F9-DC05-4C6F-A9BC-09D35316AF31}" type="presParOf" srcId="{A799D41E-65D0-41D6-A7FB-BA0F0E60430B}" destId="{32A4450A-B40A-4A5A-ADFE-524ECF3C278F}" srcOrd="1" destOrd="0" presId="urn:microsoft.com/office/officeart/2008/layout/SquareAccentList"/>
    <dgm:cxn modelId="{AE7F0F45-5611-4E20-96A8-65B16741E741}" type="presParOf" srcId="{18382B3A-FAE9-45BB-8416-4DB8DF22F226}" destId="{1B26A6C5-0387-435B-8E2F-6D9771928148}" srcOrd="1" destOrd="0" presId="urn:microsoft.com/office/officeart/2008/layout/SquareAccentList"/>
    <dgm:cxn modelId="{7AD6AD2C-F405-46A7-B7EF-57032F990464}" type="presParOf" srcId="{1B26A6C5-0387-435B-8E2F-6D9771928148}" destId="{4DDBBB71-7F74-428F-AAE7-DF2BDBE0E59D}" srcOrd="0" destOrd="0" presId="urn:microsoft.com/office/officeart/2008/layout/SquareAccentList"/>
    <dgm:cxn modelId="{59569407-BF0B-494C-A0D2-8412E8DCEB83}" type="presParOf" srcId="{4DDBBB71-7F74-428F-AAE7-DF2BDBE0E59D}" destId="{369F3BCA-9D12-4E10-8518-3AB182636FD4}" srcOrd="0" destOrd="0" presId="urn:microsoft.com/office/officeart/2008/layout/SquareAccentList"/>
    <dgm:cxn modelId="{3039E936-B8E6-4FCA-8D56-5EAC70242F46}" type="presParOf" srcId="{4DDBBB71-7F74-428F-AAE7-DF2BDBE0E59D}" destId="{EE894E61-2780-4420-84F3-0B96533F6374}" srcOrd="1" destOrd="0" presId="urn:microsoft.com/office/officeart/2008/layout/SquareAccentList"/>
    <dgm:cxn modelId="{2345A11F-09FC-48D3-B8B0-010AC1E222D1}" type="presParOf" srcId="{4DDBBB71-7F74-428F-AAE7-DF2BDBE0E59D}" destId="{BB2BF722-41BD-4E41-B49D-82C9DE41382E}" srcOrd="2" destOrd="0" presId="urn:microsoft.com/office/officeart/2008/layout/SquareAccentList"/>
    <dgm:cxn modelId="{4DDF0AA5-A113-466A-ADEA-940611546D80}" type="presParOf" srcId="{1B26A6C5-0387-435B-8E2F-6D9771928148}" destId="{D2308002-C8E2-41D8-88BB-C0D42BB87488}" srcOrd="1" destOrd="0" presId="urn:microsoft.com/office/officeart/2008/layout/SquareAccentList"/>
    <dgm:cxn modelId="{E62A726A-8057-4AF2-8274-710AFF1368DF}" type="presParOf" srcId="{D2308002-C8E2-41D8-88BB-C0D42BB87488}" destId="{3266C751-3157-4FC4-9E29-92D6217C4956}" srcOrd="0" destOrd="0" presId="urn:microsoft.com/office/officeart/2008/layout/SquareAccentList"/>
    <dgm:cxn modelId="{7A641921-7146-4D5E-9B2C-A6C99230F981}" type="presParOf" srcId="{3266C751-3157-4FC4-9E29-92D6217C4956}" destId="{BFF36BE7-0DBA-427F-AFF0-6D809586809B}" srcOrd="0" destOrd="0" presId="urn:microsoft.com/office/officeart/2008/layout/SquareAccentList"/>
    <dgm:cxn modelId="{344F96B4-255F-44CE-B711-6A7BCCE4AC8A}" type="presParOf" srcId="{3266C751-3157-4FC4-9E29-92D6217C4956}" destId="{84F4E2D3-3E8C-4AC1-8DF1-6B9BC99B382F}" srcOrd="1" destOrd="0" presId="urn:microsoft.com/office/officeart/2008/layout/SquareAccentList"/>
    <dgm:cxn modelId="{C99B38E4-97A1-4BB9-BB11-5714CBEC14C7}" type="presParOf" srcId="{D2308002-C8E2-41D8-88BB-C0D42BB87488}" destId="{28143C3A-FCA1-4A91-B26A-818B1C7CF315}" srcOrd="1" destOrd="0" presId="urn:microsoft.com/office/officeart/2008/layout/SquareAccentList"/>
    <dgm:cxn modelId="{ECAD91E3-DFF6-4E6F-9E60-135764386C66}" type="presParOf" srcId="{28143C3A-FCA1-4A91-B26A-818B1C7CF315}" destId="{1F37D390-3056-4BD2-8961-88064F1229E9}" srcOrd="0" destOrd="0" presId="urn:microsoft.com/office/officeart/2008/layout/SquareAccentList"/>
    <dgm:cxn modelId="{E268D559-73F2-49AB-8062-DE40D904AB55}" type="presParOf" srcId="{28143C3A-FCA1-4A91-B26A-818B1C7CF315}" destId="{AC03FD11-3FF9-4D25-8310-4064EF60F581}" srcOrd="1" destOrd="0" presId="urn:microsoft.com/office/officeart/2008/layout/SquareAccentList"/>
    <dgm:cxn modelId="{F3E3E5EA-E510-4B49-A6D2-3945587146E6}" type="presParOf" srcId="{D2308002-C8E2-41D8-88BB-C0D42BB87488}" destId="{1E042327-70F0-4F95-8558-81741369C6E0}" srcOrd="2" destOrd="0" presId="urn:microsoft.com/office/officeart/2008/layout/SquareAccentList"/>
    <dgm:cxn modelId="{621D70C6-455B-4605-B254-CD91BFA11C84}" type="presParOf" srcId="{1E042327-70F0-4F95-8558-81741369C6E0}" destId="{8809E450-7422-4EF8-9361-04B0E76DF112}" srcOrd="0" destOrd="0" presId="urn:microsoft.com/office/officeart/2008/layout/SquareAccentList"/>
    <dgm:cxn modelId="{DFAC381F-6C70-486F-B976-A55E019B80AC}" type="presParOf" srcId="{1E042327-70F0-4F95-8558-81741369C6E0}" destId="{DB28578B-AA1E-4BD8-B509-6A2960A7FC84}" srcOrd="1" destOrd="0" presId="urn:microsoft.com/office/officeart/2008/layout/SquareAccentList"/>
    <dgm:cxn modelId="{B3BDAFE8-D338-4CF7-B3F2-B7EB11943D30}" type="presParOf" srcId="{D2308002-C8E2-41D8-88BB-C0D42BB87488}" destId="{1B857150-F652-4C3A-B0E5-8F2DB187FD92}" srcOrd="3" destOrd="0" presId="urn:microsoft.com/office/officeart/2008/layout/SquareAccentList"/>
    <dgm:cxn modelId="{E81E5EC4-4B45-41A5-B5A7-4E960229656E}" type="presParOf" srcId="{1B857150-F652-4C3A-B0E5-8F2DB187FD92}" destId="{78EF9374-587B-4240-A0DF-88AC1E3A555D}" srcOrd="0" destOrd="0" presId="urn:microsoft.com/office/officeart/2008/layout/SquareAccentList"/>
    <dgm:cxn modelId="{916C5B5A-0E6E-45F6-8028-8B0A0CF0023A}" type="presParOf" srcId="{1B857150-F652-4C3A-B0E5-8F2DB187FD92}" destId="{367ED2E0-D85A-4950-88B7-20D274388266}" srcOrd="1" destOrd="0" presId="urn:microsoft.com/office/officeart/2008/layout/SquareAccentList"/>
    <dgm:cxn modelId="{39730946-414D-49A3-A96D-70E2762B57A7}" type="presParOf" srcId="{D2308002-C8E2-41D8-88BB-C0D42BB87488}" destId="{0B55BA00-D4BE-4A5A-A5AD-2644B0DD1075}" srcOrd="4" destOrd="0" presId="urn:microsoft.com/office/officeart/2008/layout/SquareAccentList"/>
    <dgm:cxn modelId="{74F4CE8A-35EC-479D-834D-04EBA5F8981E}" type="presParOf" srcId="{0B55BA00-D4BE-4A5A-A5AD-2644B0DD1075}" destId="{732E497F-D3E9-4F0A-9206-CDE5E948C22A}" srcOrd="0" destOrd="0" presId="urn:microsoft.com/office/officeart/2008/layout/SquareAccentList"/>
    <dgm:cxn modelId="{FA2A3B43-6451-4B41-B8CB-A5637392FE4B}" type="presParOf" srcId="{0B55BA00-D4BE-4A5A-A5AD-2644B0DD1075}" destId="{9A93BEF7-4989-48B2-8CA1-8528792AF7F1}" srcOrd="1" destOrd="0" presId="urn:microsoft.com/office/officeart/2008/layout/SquareAccentList"/>
    <dgm:cxn modelId="{61071196-6CDC-440B-8456-FEE905ED9B10}" type="presParOf" srcId="{D2308002-C8E2-41D8-88BB-C0D42BB87488}" destId="{C650BC6C-ECF5-40AD-8B6E-B424A6259838}" srcOrd="5" destOrd="0" presId="urn:microsoft.com/office/officeart/2008/layout/SquareAccentList"/>
    <dgm:cxn modelId="{A62CC153-409E-4712-828E-D1037AEAC16B}" type="presParOf" srcId="{C650BC6C-ECF5-40AD-8B6E-B424A6259838}" destId="{7D26E97D-DBA8-4FE1-BFEB-93D1A9AA61C0}" srcOrd="0" destOrd="0" presId="urn:microsoft.com/office/officeart/2008/layout/SquareAccentList"/>
    <dgm:cxn modelId="{DF8CD4C6-D9A3-4FFD-8086-E9DBD1C32594}" type="presParOf" srcId="{C650BC6C-ECF5-40AD-8B6E-B424A6259838}" destId="{D2B3C8C1-CE0D-4E2C-B335-5549212CBC69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4DC51-F3F8-428D-BA21-49C3CFBAFF0B}">
      <dsp:nvSpPr>
        <dsp:cNvPr id="0" name=""/>
        <dsp:cNvSpPr/>
      </dsp:nvSpPr>
      <dsp:spPr>
        <a:xfrm>
          <a:off x="3546" y="543934"/>
          <a:ext cx="4323564" cy="224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2BD658-EFF8-4F20-A2DF-6598ABEEBA41}">
      <dsp:nvSpPr>
        <dsp:cNvPr id="0" name=""/>
        <dsp:cNvSpPr/>
      </dsp:nvSpPr>
      <dsp:spPr>
        <a:xfrm>
          <a:off x="3546" y="593022"/>
          <a:ext cx="317624" cy="3176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FC4FD7-700C-422C-9512-5973517AA7C5}">
      <dsp:nvSpPr>
        <dsp:cNvPr id="0" name=""/>
        <dsp:cNvSpPr/>
      </dsp:nvSpPr>
      <dsp:spPr>
        <a:xfrm>
          <a:off x="3546" y="0"/>
          <a:ext cx="4323564" cy="515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Beyaz et</a:t>
          </a:r>
        </a:p>
      </dsp:txBody>
      <dsp:txXfrm>
        <a:off x="3546" y="0"/>
        <a:ext cx="4323564" cy="515688"/>
      </dsp:txXfrm>
    </dsp:sp>
    <dsp:sp modelId="{6244BA17-7F14-4AF1-A86B-4A9D75644C83}">
      <dsp:nvSpPr>
        <dsp:cNvPr id="0" name=""/>
        <dsp:cNvSpPr/>
      </dsp:nvSpPr>
      <dsp:spPr>
        <a:xfrm>
          <a:off x="3546" y="1203908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ED51C-09CD-47F0-9F57-F125F51CD736}">
      <dsp:nvSpPr>
        <dsp:cNvPr id="0" name=""/>
        <dsp:cNvSpPr/>
      </dsp:nvSpPr>
      <dsp:spPr>
        <a:xfrm>
          <a:off x="306195" y="992479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Çoğu balık, beyaz ete sahiptir</a:t>
          </a:r>
        </a:p>
      </dsp:txBody>
      <dsp:txXfrm>
        <a:off x="306195" y="992479"/>
        <a:ext cx="4020914" cy="740365"/>
      </dsp:txXfrm>
    </dsp:sp>
    <dsp:sp modelId="{6B306CC1-D777-442E-813F-F2F6F013DAD9}">
      <dsp:nvSpPr>
        <dsp:cNvPr id="0" name=""/>
        <dsp:cNvSpPr/>
      </dsp:nvSpPr>
      <dsp:spPr>
        <a:xfrm>
          <a:off x="3546" y="1944273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25593"/>
              <a:satOff val="-531"/>
              <a:lumOff val="1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F2A92-81DB-4000-BFCB-CE4C009E146E}">
      <dsp:nvSpPr>
        <dsp:cNvPr id="0" name=""/>
        <dsp:cNvSpPr/>
      </dsp:nvSpPr>
      <dsp:spPr>
        <a:xfrm>
          <a:off x="306195" y="1732845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Derinlerde beslenen, periyodik olarak hareket eden </a:t>
          </a:r>
          <a:r>
            <a:rPr lang="tr-TR" sz="2000" kern="1200" dirty="0" err="1"/>
            <a:t>demersal</a:t>
          </a:r>
          <a:r>
            <a:rPr lang="tr-TR" sz="2000" kern="1200" dirty="0"/>
            <a:t> balıklarda beyaz et oranı fazladır</a:t>
          </a:r>
        </a:p>
      </dsp:txBody>
      <dsp:txXfrm>
        <a:off x="306195" y="1732845"/>
        <a:ext cx="4020914" cy="740365"/>
      </dsp:txXfrm>
    </dsp:sp>
    <dsp:sp modelId="{AAE3D338-7ECC-40DD-B69D-F5AE194453BF}">
      <dsp:nvSpPr>
        <dsp:cNvPr id="0" name=""/>
        <dsp:cNvSpPr/>
      </dsp:nvSpPr>
      <dsp:spPr>
        <a:xfrm>
          <a:off x="3546" y="2684639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851185"/>
              <a:satOff val="-1062"/>
              <a:lumOff val="2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F08E47-4143-484E-A16C-5035FCEBB873}">
      <dsp:nvSpPr>
        <dsp:cNvPr id="0" name=""/>
        <dsp:cNvSpPr/>
      </dsp:nvSpPr>
      <dsp:spPr>
        <a:xfrm>
          <a:off x="306195" y="2473210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Beyaz et, kara ete kıyasla daha az mitokondri içerir</a:t>
          </a:r>
        </a:p>
      </dsp:txBody>
      <dsp:txXfrm>
        <a:off x="306195" y="2473210"/>
        <a:ext cx="4020914" cy="740365"/>
      </dsp:txXfrm>
    </dsp:sp>
    <dsp:sp modelId="{AF3E294D-06BC-498C-BE9E-701F20D037EA}">
      <dsp:nvSpPr>
        <dsp:cNvPr id="0" name=""/>
        <dsp:cNvSpPr/>
      </dsp:nvSpPr>
      <dsp:spPr>
        <a:xfrm>
          <a:off x="3546" y="3425004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276778"/>
              <a:satOff val="-1592"/>
              <a:lumOff val="3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2EF84B-6508-4523-B838-5A178A34ADD4}">
      <dsp:nvSpPr>
        <dsp:cNvPr id="0" name=""/>
        <dsp:cNvSpPr/>
      </dsp:nvSpPr>
      <dsp:spPr>
        <a:xfrm>
          <a:off x="306195" y="3213576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Enerji kaynağı kaslarda depolanan glikojendir</a:t>
          </a:r>
        </a:p>
      </dsp:txBody>
      <dsp:txXfrm>
        <a:off x="306195" y="3213576"/>
        <a:ext cx="4020914" cy="740365"/>
      </dsp:txXfrm>
    </dsp:sp>
    <dsp:sp modelId="{E1330BB4-C33C-4047-8DA1-FD74D2B14FE7}">
      <dsp:nvSpPr>
        <dsp:cNvPr id="0" name=""/>
        <dsp:cNvSpPr/>
      </dsp:nvSpPr>
      <dsp:spPr>
        <a:xfrm>
          <a:off x="3546" y="4064517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702371"/>
              <a:satOff val="-2123"/>
              <a:lumOff val="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370AA-DC99-4A5E-B558-9DECF4E02FBA}">
      <dsp:nvSpPr>
        <dsp:cNvPr id="0" name=""/>
        <dsp:cNvSpPr/>
      </dsp:nvSpPr>
      <dsp:spPr>
        <a:xfrm>
          <a:off x="306195" y="3853155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Kısa ancak güçlü kas hareketleri vardır</a:t>
          </a:r>
        </a:p>
      </dsp:txBody>
      <dsp:txXfrm>
        <a:off x="306195" y="3853155"/>
        <a:ext cx="4020914" cy="740365"/>
      </dsp:txXfrm>
    </dsp:sp>
    <dsp:sp modelId="{63B16D66-4592-4B68-8423-83F7BB357654}">
      <dsp:nvSpPr>
        <dsp:cNvPr id="0" name=""/>
        <dsp:cNvSpPr/>
      </dsp:nvSpPr>
      <dsp:spPr>
        <a:xfrm>
          <a:off x="1" y="4818483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127963"/>
              <a:satOff val="-2654"/>
              <a:lumOff val="6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A4450A-B40A-4A5A-ADFE-524ECF3C278F}">
      <dsp:nvSpPr>
        <dsp:cNvPr id="0" name=""/>
        <dsp:cNvSpPr/>
      </dsp:nvSpPr>
      <dsp:spPr>
        <a:xfrm>
          <a:off x="302657" y="4607099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Bağ doku oranı azdır, yumuşak ve sindirimi kolaydır</a:t>
          </a:r>
        </a:p>
      </dsp:txBody>
      <dsp:txXfrm>
        <a:off x="302657" y="4607099"/>
        <a:ext cx="4020914" cy="740365"/>
      </dsp:txXfrm>
    </dsp:sp>
    <dsp:sp modelId="{369F3BCA-9D12-4E10-8518-3AB182636FD4}">
      <dsp:nvSpPr>
        <dsp:cNvPr id="0" name=""/>
        <dsp:cNvSpPr/>
      </dsp:nvSpPr>
      <dsp:spPr>
        <a:xfrm>
          <a:off x="4543288" y="543636"/>
          <a:ext cx="4323564" cy="225344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905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94E61-2780-4420-84F3-0B96533F6374}">
      <dsp:nvSpPr>
        <dsp:cNvPr id="0" name=""/>
        <dsp:cNvSpPr/>
      </dsp:nvSpPr>
      <dsp:spPr>
        <a:xfrm>
          <a:off x="4543288" y="593022"/>
          <a:ext cx="317624" cy="3176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BF722-41BD-4E41-B49D-82C9DE41382E}">
      <dsp:nvSpPr>
        <dsp:cNvPr id="0" name=""/>
        <dsp:cNvSpPr/>
      </dsp:nvSpPr>
      <dsp:spPr>
        <a:xfrm>
          <a:off x="4543288" y="0"/>
          <a:ext cx="4323564" cy="515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Kara et (kırmızı kas)</a:t>
          </a:r>
        </a:p>
      </dsp:txBody>
      <dsp:txXfrm>
        <a:off x="4543288" y="0"/>
        <a:ext cx="4323564" cy="515688"/>
      </dsp:txXfrm>
    </dsp:sp>
    <dsp:sp modelId="{BFF36BE7-0DBA-427F-AFF0-6D809586809B}">
      <dsp:nvSpPr>
        <dsp:cNvPr id="0" name=""/>
        <dsp:cNvSpPr/>
      </dsp:nvSpPr>
      <dsp:spPr>
        <a:xfrm>
          <a:off x="4543288" y="1203908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553556"/>
              <a:satOff val="-3185"/>
              <a:lumOff val="7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F4E2D3-3E8C-4AC1-8DF1-6B9BC99B382F}">
      <dsp:nvSpPr>
        <dsp:cNvPr id="0" name=""/>
        <dsp:cNvSpPr/>
      </dsp:nvSpPr>
      <dsp:spPr>
        <a:xfrm>
          <a:off x="4845938" y="992479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Türe göre değişmekle birlikte bir çok balık, beyaz ete ek olarak vücudun kenarları boyunca sadece derinin altına yerleşmiş kara ette içerir </a:t>
          </a:r>
        </a:p>
      </dsp:txBody>
      <dsp:txXfrm>
        <a:off x="4845938" y="992479"/>
        <a:ext cx="4020914" cy="740365"/>
      </dsp:txXfrm>
    </dsp:sp>
    <dsp:sp modelId="{1F37D390-3056-4BD2-8961-88064F1229E9}">
      <dsp:nvSpPr>
        <dsp:cNvPr id="0" name=""/>
        <dsp:cNvSpPr/>
      </dsp:nvSpPr>
      <dsp:spPr>
        <a:xfrm>
          <a:off x="4543288" y="2226238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979148"/>
              <a:satOff val="-3716"/>
              <a:lumOff val="8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03FD11-3FF9-4D25-8310-4064EF60F581}">
      <dsp:nvSpPr>
        <dsp:cNvPr id="0" name=""/>
        <dsp:cNvSpPr/>
      </dsp:nvSpPr>
      <dsp:spPr>
        <a:xfrm>
          <a:off x="4845938" y="2014680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Sürekli yüzen, aktivitesi </a:t>
          </a:r>
          <a:r>
            <a:rPr lang="tr-TR" sz="1800" kern="1200" dirty="0" err="1"/>
            <a:t>demersal</a:t>
          </a:r>
          <a:r>
            <a:rPr lang="tr-TR" sz="1800" kern="1200" dirty="0"/>
            <a:t> balıklara göre fazla olan </a:t>
          </a:r>
          <a:r>
            <a:rPr lang="tr-TR" sz="1800" kern="1200" dirty="0" err="1"/>
            <a:t>pelajik</a:t>
          </a:r>
          <a:r>
            <a:rPr lang="tr-TR" sz="1800" kern="1200" dirty="0"/>
            <a:t> yüzey balıklarında ise kara et oranı (vücut ağırlığının yaklaşık %48’i) fazladır.</a:t>
          </a:r>
        </a:p>
      </dsp:txBody>
      <dsp:txXfrm>
        <a:off x="4845938" y="2014680"/>
        <a:ext cx="4020914" cy="740365"/>
      </dsp:txXfrm>
    </dsp:sp>
    <dsp:sp modelId="{8809E450-7422-4EF8-9361-04B0E76DF112}">
      <dsp:nvSpPr>
        <dsp:cNvPr id="0" name=""/>
        <dsp:cNvSpPr/>
      </dsp:nvSpPr>
      <dsp:spPr>
        <a:xfrm>
          <a:off x="4543288" y="3329757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404741"/>
              <a:satOff val="-4247"/>
              <a:lumOff val="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8578B-AA1E-4BD8-B509-6A2960A7FC84}">
      <dsp:nvSpPr>
        <dsp:cNvPr id="0" name=""/>
        <dsp:cNvSpPr/>
      </dsp:nvSpPr>
      <dsp:spPr>
        <a:xfrm>
          <a:off x="4845938" y="3054242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Kara et, lipit ve </a:t>
          </a:r>
          <a:r>
            <a:rPr lang="tr-TR" sz="1800" kern="1200" dirty="0" err="1"/>
            <a:t>myoglobin</a:t>
          </a:r>
          <a:r>
            <a:rPr lang="tr-TR" sz="1800" kern="1200" dirty="0"/>
            <a:t> içeriği daha yüksek olup teknolojik açıdan bakıldığında, kara et lipit </a:t>
          </a:r>
          <a:r>
            <a:rPr lang="tr-TR" sz="1800" kern="1200" dirty="0" err="1"/>
            <a:t>oksidasyonunu</a:t>
          </a:r>
          <a:r>
            <a:rPr lang="tr-TR" sz="1800" kern="1200" dirty="0"/>
            <a:t> daha yatkındır</a:t>
          </a:r>
        </a:p>
      </dsp:txBody>
      <dsp:txXfrm>
        <a:off x="4845938" y="3054242"/>
        <a:ext cx="4020914" cy="740365"/>
      </dsp:txXfrm>
    </dsp:sp>
    <dsp:sp modelId="{78EF9374-587B-4240-A0DF-88AC1E3A555D}">
      <dsp:nvSpPr>
        <dsp:cNvPr id="0" name=""/>
        <dsp:cNvSpPr/>
      </dsp:nvSpPr>
      <dsp:spPr>
        <a:xfrm>
          <a:off x="4543288" y="4061486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830334"/>
              <a:satOff val="-4777"/>
              <a:lumOff val="11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7ED2E0-D85A-4950-88B7-20D274388266}">
      <dsp:nvSpPr>
        <dsp:cNvPr id="0" name=""/>
        <dsp:cNvSpPr/>
      </dsp:nvSpPr>
      <dsp:spPr>
        <a:xfrm>
          <a:off x="4845938" y="3875966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Kaslarda depolanan lipitler enerji kaynağı olarak kullanılır</a:t>
          </a:r>
        </a:p>
      </dsp:txBody>
      <dsp:txXfrm>
        <a:off x="4845938" y="3875966"/>
        <a:ext cx="4020914" cy="740365"/>
      </dsp:txXfrm>
    </dsp:sp>
    <dsp:sp modelId="{732E497F-D3E9-4F0A-9206-CDE5E948C22A}">
      <dsp:nvSpPr>
        <dsp:cNvPr id="0" name=""/>
        <dsp:cNvSpPr/>
      </dsp:nvSpPr>
      <dsp:spPr>
        <a:xfrm>
          <a:off x="4543288" y="4639118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255926"/>
              <a:satOff val="-5308"/>
              <a:lumOff val="12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93BEF7-4989-48B2-8CA1-8528792AF7F1}">
      <dsp:nvSpPr>
        <dsp:cNvPr id="0" name=""/>
        <dsp:cNvSpPr/>
      </dsp:nvSpPr>
      <dsp:spPr>
        <a:xfrm>
          <a:off x="4845938" y="4427753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Sürekli hareket etmelerine rağmen kas hareketleri güçlü değildir</a:t>
          </a:r>
        </a:p>
      </dsp:txBody>
      <dsp:txXfrm>
        <a:off x="4845938" y="4427753"/>
        <a:ext cx="4020914" cy="740365"/>
      </dsp:txXfrm>
    </dsp:sp>
    <dsp:sp modelId="{7D26E97D-DBA8-4FE1-BFEB-93D1A9AA61C0}">
      <dsp:nvSpPr>
        <dsp:cNvPr id="0" name=""/>
        <dsp:cNvSpPr/>
      </dsp:nvSpPr>
      <dsp:spPr>
        <a:xfrm>
          <a:off x="4543288" y="5179794"/>
          <a:ext cx="317616" cy="317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3C8C1-CE0D-4E2C-B335-5549212CBC69}">
      <dsp:nvSpPr>
        <dsp:cNvPr id="0" name=""/>
        <dsp:cNvSpPr/>
      </dsp:nvSpPr>
      <dsp:spPr>
        <a:xfrm>
          <a:off x="4845938" y="4968383"/>
          <a:ext cx="4020914" cy="740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Bağ doku oranı fazla olup, sert ve sindirimi zordur</a:t>
          </a:r>
        </a:p>
      </dsp:txBody>
      <dsp:txXfrm>
        <a:off x="4845938" y="4968383"/>
        <a:ext cx="4020914" cy="740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EF0B81-9DB3-4105-8064-57C5D36E7282}" type="datetime1">
              <a:rPr lang="en-US" smtClean="0"/>
              <a:t>12/16/2021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6223-5A44-42C1-AA5D-EB117CF05007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5DEC493-9F40-4B86-AC45-5F2D63BBBF94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EA29-CD2B-4D61-9696-800A2EA3E6E1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65618D-6676-41BE-A0B5-F6FA81676FF1}" type="datetime1">
              <a:rPr lang="en-US" smtClean="0"/>
              <a:t>12/16/2021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AD0602-F0FE-47A3-8633-D06C23F019F7}" type="datetime1">
              <a:rPr lang="en-US" smtClean="0"/>
              <a:t>12/16/2021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04A4A-F161-4AB0-905F-0D7268415A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F660-01CC-4EC5-96E8-403BBBC75BC7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CFF39-3EE4-4B75-BDD0-ABC4EF222D37}" type="datetime1">
              <a:rPr lang="en-US" smtClean="0"/>
              <a:t>12/16/2021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C133BDB-1610-4D33-80B8-CE934002F07C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521BB0-D049-467B-9A5D-40D802BA152A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5000" b="1" dirty="0"/>
              <a:t>Kas anatomisi ve fizyolojisi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35669"/>
            <a:ext cx="6751942" cy="16816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Demirok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>
                <a:solidFill>
                  <a:schemeClr val="tx1"/>
                </a:solidFill>
              </a:rPr>
              <a:t>edemirok@eng.ankara.edu.tr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#212</a:t>
            </a:r>
          </a:p>
        </p:txBody>
      </p:sp>
    </p:spTree>
    <p:extLst>
      <p:ext uri="{BB962C8B-B14F-4D97-AF65-F5344CB8AC3E}">
        <p14:creationId xmlns:p14="http://schemas.microsoft.com/office/powerpoint/2010/main" val="3774283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58" r="23225" b="42089"/>
          <a:stretch/>
        </p:blipFill>
        <p:spPr>
          <a:xfrm>
            <a:off x="266700" y="958333"/>
            <a:ext cx="8802606" cy="4774865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266700" y="223868"/>
            <a:ext cx="41610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b="1" dirty="0">
                <a:solidFill>
                  <a:schemeClr val="tx2"/>
                </a:solidFill>
              </a:rPr>
              <a:t>Balık iskeleti</a:t>
            </a:r>
            <a:endParaRPr lang="en-US" sz="4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61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Balık iskeleti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Omurgalılardan olan balıklar, bir </a:t>
            </a:r>
            <a:r>
              <a:rPr lang="tr-TR" sz="2800" dirty="0" err="1"/>
              <a:t>vertebral</a:t>
            </a:r>
            <a:r>
              <a:rPr lang="tr-TR" sz="2800" dirty="0"/>
              <a:t> kolona (omurga) ve beyini çevreleyen bir kafatasına sahiptir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Omurga kafadan kuyruk yüzgecine kadar uzanır ve omur adı verilen </a:t>
            </a:r>
            <a:r>
              <a:rPr lang="tr-TR" sz="2800" dirty="0" err="1"/>
              <a:t>segmentlerden</a:t>
            </a:r>
            <a:r>
              <a:rPr lang="tr-TR" sz="2800" dirty="0"/>
              <a:t> oluşur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Kas </a:t>
            </a:r>
            <a:r>
              <a:rPr lang="tr-TR" sz="2800" dirty="0" err="1"/>
              <a:t>segmentleri</a:t>
            </a:r>
            <a:r>
              <a:rPr lang="tr-TR" sz="2800" dirty="0"/>
              <a:t> arasında yer alan bağ dokudaki kıkırdak ve kemik yapılara ise kaburga adı verilir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Ayrıca kas dokusu içerisinde </a:t>
            </a:r>
            <a:r>
              <a:rPr lang="tr-TR" sz="2800" dirty="0" err="1"/>
              <a:t>horizontal</a:t>
            </a:r>
            <a:r>
              <a:rPr lang="tr-TR" sz="2800" dirty="0"/>
              <a:t> (yatay) olarak uzanan sahte kaburga ya da iğne kemikleri (halk dilinde kılçık) bulunur</a:t>
            </a:r>
          </a:p>
        </p:txBody>
      </p:sp>
    </p:spTree>
    <p:extLst>
      <p:ext uri="{BB962C8B-B14F-4D97-AF65-F5344CB8AC3E}">
        <p14:creationId xmlns:p14="http://schemas.microsoft.com/office/powerpoint/2010/main" val="333561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Balıklarda kas anatomisi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Paralel kas demetleri, «</a:t>
            </a:r>
            <a:r>
              <a:rPr lang="tr-TR" sz="2800" b="1" dirty="0" err="1">
                <a:solidFill>
                  <a:srgbClr val="0000FF"/>
                </a:solidFill>
              </a:rPr>
              <a:t>miyotom</a:t>
            </a:r>
            <a:r>
              <a:rPr lang="tr-TR" sz="2800" dirty="0"/>
              <a:t>» olarak isimlendirilir ve </a:t>
            </a:r>
            <a:r>
              <a:rPr lang="tr-TR" sz="2800" b="1" dirty="0" err="1"/>
              <a:t>miyofibrillerden</a:t>
            </a:r>
            <a:r>
              <a:rPr lang="tr-TR" sz="2800" b="1" dirty="0"/>
              <a:t> oluşan </a:t>
            </a:r>
            <a:r>
              <a:rPr lang="tr-TR" sz="2800" b="1" dirty="0" err="1"/>
              <a:t>miyotomlar</a:t>
            </a:r>
            <a:r>
              <a:rPr lang="tr-TR" sz="2800" dirty="0"/>
              <a:t>, «</a:t>
            </a:r>
            <a:r>
              <a:rPr lang="tr-TR" sz="2800" b="1" dirty="0" err="1">
                <a:solidFill>
                  <a:srgbClr val="FF0000"/>
                </a:solidFill>
              </a:rPr>
              <a:t>miyocommata</a:t>
            </a:r>
            <a:r>
              <a:rPr lang="tr-TR" sz="2800" dirty="0"/>
              <a:t>» olarak bilinen bağ doku ile birbirinden ayrılmıştır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Balığın üst tarafındaki kas yığını «</a:t>
            </a:r>
            <a:r>
              <a:rPr lang="tr-TR" sz="2800" b="1" dirty="0" err="1">
                <a:solidFill>
                  <a:srgbClr val="0000FF"/>
                </a:solidFill>
              </a:rPr>
              <a:t>dorsal</a:t>
            </a:r>
            <a:r>
              <a:rPr lang="tr-TR" sz="2800" b="1" dirty="0">
                <a:solidFill>
                  <a:srgbClr val="0000FF"/>
                </a:solidFill>
              </a:rPr>
              <a:t> kas</a:t>
            </a:r>
            <a:r>
              <a:rPr lang="tr-TR" sz="2800" dirty="0"/>
              <a:t>», alt tarafı ise «</a:t>
            </a:r>
            <a:r>
              <a:rPr lang="tr-TR" sz="2800" b="1" dirty="0" err="1"/>
              <a:t>ventral</a:t>
            </a:r>
            <a:r>
              <a:rPr lang="tr-TR" sz="2800" b="1" dirty="0"/>
              <a:t> kas</a:t>
            </a:r>
            <a:r>
              <a:rPr lang="tr-TR" sz="2800" dirty="0"/>
              <a:t>» olarak adlandırılır ve bu iki kas filetoyu oluşturur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Fileto kas hücrelerinin uzunluğu başın sonundan (</a:t>
            </a:r>
            <a:r>
              <a:rPr lang="tr-TR" sz="2800" dirty="0" err="1"/>
              <a:t>anterior</a:t>
            </a:r>
            <a:r>
              <a:rPr lang="tr-TR" sz="2800" dirty="0"/>
              <a:t>) kuyruğun sonuna (</a:t>
            </a:r>
            <a:r>
              <a:rPr lang="tr-TR" sz="2800" dirty="0" err="1"/>
              <a:t>posterior</a:t>
            </a:r>
            <a:r>
              <a:rPr lang="tr-TR" sz="2800" dirty="0"/>
              <a:t>) kadar değişir ve heterojen bir yapı sergiler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2738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Myotom</a:t>
            </a:r>
            <a:r>
              <a:rPr lang="tr-TR" b="1" dirty="0"/>
              <a:t> ve </a:t>
            </a:r>
            <a:r>
              <a:rPr lang="tr-TR" b="1" dirty="0" err="1"/>
              <a:t>myocommata</a:t>
            </a:r>
            <a:endParaRPr lang="en-US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1026" name="Picture 2" descr="muscles fish salm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340" y="4298730"/>
            <a:ext cx="714375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615" y="1612680"/>
            <a:ext cx="655320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61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361293" y="218090"/>
            <a:ext cx="8153400" cy="990600"/>
          </a:xfrm>
        </p:spPr>
        <p:txBody>
          <a:bodyPr/>
          <a:lstStyle/>
          <a:p>
            <a:r>
              <a:rPr lang="tr-TR" b="1" dirty="0"/>
              <a:t>Balıklarda kas anatomisi</a:t>
            </a:r>
            <a:endParaRPr lang="en-US" b="1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6" r="9112"/>
          <a:stretch/>
        </p:blipFill>
        <p:spPr>
          <a:xfrm>
            <a:off x="361293" y="979353"/>
            <a:ext cx="8496300" cy="5804928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361293" y="1387366"/>
            <a:ext cx="28233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Her bir kas demeti «</a:t>
            </a:r>
            <a:r>
              <a:rPr lang="tr-TR" b="1" dirty="0" err="1">
                <a:solidFill>
                  <a:srgbClr val="C00000"/>
                </a:solidFill>
              </a:rPr>
              <a:t>sarkolemma</a:t>
            </a:r>
            <a:r>
              <a:rPr lang="tr-TR" b="1" dirty="0">
                <a:solidFill>
                  <a:srgbClr val="C00000"/>
                </a:solidFill>
              </a:rPr>
              <a:t>» adı verilen bağ doku ile sarılmıştır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Yukarı Bükülü Ok 8"/>
          <p:cNvSpPr/>
          <p:nvPr/>
        </p:nvSpPr>
        <p:spPr>
          <a:xfrm rot="12775116">
            <a:off x="2774730" y="1466862"/>
            <a:ext cx="819806" cy="304800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3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Kasın kasılma mekanizması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kas demetleri </a:t>
            </a:r>
            <a:r>
              <a:rPr lang="tr-TR" sz="2800" dirty="0" err="1"/>
              <a:t>miyofibrillerden</a:t>
            </a:r>
            <a:r>
              <a:rPr lang="tr-TR" sz="2800" dirty="0"/>
              <a:t> oluşur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 err="1"/>
              <a:t>Miyofibriller</a:t>
            </a:r>
            <a:r>
              <a:rPr lang="tr-TR" sz="2800" dirty="0"/>
              <a:t> ise </a:t>
            </a:r>
            <a:r>
              <a:rPr lang="tr-TR" sz="2800" dirty="0" err="1"/>
              <a:t>kontraktil</a:t>
            </a:r>
            <a:r>
              <a:rPr lang="tr-TR" sz="2800" dirty="0"/>
              <a:t> protein, </a:t>
            </a:r>
            <a:r>
              <a:rPr lang="tr-TR" sz="2800" dirty="0" err="1"/>
              <a:t>aktin</a:t>
            </a:r>
            <a:r>
              <a:rPr lang="tr-TR" sz="2800" dirty="0"/>
              <a:t> ve </a:t>
            </a:r>
            <a:r>
              <a:rPr lang="tr-TR" sz="2800" dirty="0" err="1"/>
              <a:t>myosin</a:t>
            </a:r>
            <a:r>
              <a:rPr lang="tr-TR" sz="2800" dirty="0"/>
              <a:t> içerir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8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b="1" dirty="0">
                <a:solidFill>
                  <a:srgbClr val="FF0000"/>
                </a:solidFill>
              </a:rPr>
              <a:t>Kasın kasılması;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 err="1"/>
              <a:t>Sarkoplazmik</a:t>
            </a:r>
            <a:r>
              <a:rPr lang="tr-TR" sz="2800" dirty="0"/>
              <a:t> </a:t>
            </a:r>
            <a:r>
              <a:rPr lang="tr-TR" sz="2800" dirty="0" err="1"/>
              <a:t>retikulumdan</a:t>
            </a:r>
            <a:r>
              <a:rPr lang="tr-TR" sz="2800" dirty="0"/>
              <a:t> </a:t>
            </a:r>
            <a:r>
              <a:rPr lang="tr-TR" sz="2800" dirty="0" err="1"/>
              <a:t>miyofibrillere</a:t>
            </a:r>
            <a:r>
              <a:rPr lang="tr-TR" sz="2800" dirty="0"/>
              <a:t> Ca</a:t>
            </a:r>
            <a:r>
              <a:rPr lang="tr-TR" sz="2800" baseline="30000" dirty="0"/>
              <a:t>+2 </a:t>
            </a:r>
            <a:r>
              <a:rPr lang="tr-TR" sz="2800" dirty="0"/>
              <a:t> salınımı yolu ile bir sinir uyarısı geldiğinde kas kasılmaya başlar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Ca</a:t>
            </a:r>
            <a:r>
              <a:rPr lang="tr-TR" sz="2800" baseline="30000" dirty="0"/>
              <a:t>+2 </a:t>
            </a:r>
            <a:r>
              <a:rPr lang="tr-TR" sz="2800" dirty="0"/>
              <a:t> konsantrasyonu arttığında ATP-az enzimi aktifleşir ve </a:t>
            </a:r>
            <a:r>
              <a:rPr lang="tr-TR" sz="2800" dirty="0" err="1"/>
              <a:t>aktin</a:t>
            </a:r>
            <a:r>
              <a:rPr lang="tr-TR" sz="2800" dirty="0"/>
              <a:t> ile </a:t>
            </a:r>
            <a:r>
              <a:rPr lang="tr-TR" sz="2800" dirty="0" err="1"/>
              <a:t>miyosin</a:t>
            </a:r>
            <a:r>
              <a:rPr lang="tr-TR" sz="2800" dirty="0"/>
              <a:t> </a:t>
            </a:r>
            <a:r>
              <a:rPr lang="tr-TR" sz="2800" dirty="0" err="1"/>
              <a:t>flamentleri</a:t>
            </a:r>
            <a:r>
              <a:rPr lang="tr-TR" sz="2800" dirty="0"/>
              <a:t> arasında ATP miktarı artar</a:t>
            </a:r>
            <a:endParaRPr lang="tr-TR" sz="2800" baseline="30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Artan enerji </a:t>
            </a:r>
            <a:r>
              <a:rPr lang="tr-TR" sz="2800" dirty="0" err="1"/>
              <a:t>aktin</a:t>
            </a:r>
            <a:r>
              <a:rPr lang="tr-TR" sz="2800" dirty="0"/>
              <a:t> </a:t>
            </a:r>
            <a:r>
              <a:rPr lang="tr-TR" sz="2800" dirty="0" err="1"/>
              <a:t>filamentlerinin</a:t>
            </a:r>
            <a:r>
              <a:rPr lang="tr-TR" sz="2800" dirty="0"/>
              <a:t> </a:t>
            </a:r>
            <a:r>
              <a:rPr lang="tr-TR" sz="2800" dirty="0" err="1"/>
              <a:t>miyosin</a:t>
            </a:r>
            <a:r>
              <a:rPr lang="tr-TR" sz="2800" dirty="0"/>
              <a:t> </a:t>
            </a:r>
            <a:r>
              <a:rPr lang="tr-TR" sz="2800" dirty="0" err="1"/>
              <a:t>filamentleri</a:t>
            </a:r>
            <a:r>
              <a:rPr lang="tr-TR" sz="2800" dirty="0"/>
              <a:t> arasında kaymasını sağlar ve böylece kas kasılır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Reaksiyon tersine döndüğünde ise (geri pompalandığında ve ATP-az aktivitesi durduğunda) kas gevşer</a:t>
            </a:r>
          </a:p>
        </p:txBody>
      </p:sp>
    </p:spTree>
    <p:extLst>
      <p:ext uri="{BB962C8B-B14F-4D97-AF65-F5344CB8AC3E}">
        <p14:creationId xmlns:p14="http://schemas.microsoft.com/office/powerpoint/2010/main" val="310977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840915090"/>
              </p:ext>
            </p:extLst>
          </p:nvPr>
        </p:nvGraphicFramePr>
        <p:xfrm>
          <a:off x="168498" y="900740"/>
          <a:ext cx="8870399" cy="5957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371897" y="6430768"/>
            <a:ext cx="2667000" cy="365125"/>
          </a:xfrm>
        </p:spPr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59656" y="6462244"/>
            <a:ext cx="5421083" cy="365125"/>
          </a:xfrm>
        </p:spPr>
        <p:txBody>
          <a:bodyPr/>
          <a:lstStyle/>
          <a:p>
            <a:r>
              <a:rPr lang="tr-TR" dirty="0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168498" y="112986"/>
            <a:ext cx="8870399" cy="78775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/>
              <a:t>Balıklarda beyaz et ile kırmızı et arasındaki farklar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29667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>Su canlılarını kasaplık hayvan etlerinden ayıran özellikler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292231" y="1600200"/>
            <a:ext cx="8473817" cy="4495800"/>
          </a:xfrm>
        </p:spPr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Su canlıları ile kasaplık hayvan etleri içerdiği kimyasal bileşikler ve yapıları bakımından farklılık gösterir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Su canlılarında </a:t>
            </a:r>
            <a:r>
              <a:rPr lang="tr-TR" sz="2200" b="1" dirty="0"/>
              <a:t>su miktarı yüksek yağ oranı düşüktür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Su canlılarının </a:t>
            </a:r>
            <a:r>
              <a:rPr lang="tr-TR" sz="2200" b="1" dirty="0">
                <a:solidFill>
                  <a:srgbClr val="FF0000"/>
                </a:solidFill>
              </a:rPr>
              <a:t>yağ bileşimini çoğunlukla doymamış yağ asitleri oluşturur</a:t>
            </a:r>
            <a:r>
              <a:rPr lang="tr-TR" sz="2200" dirty="0"/>
              <a:t> ve balık yağı oda sıcaklığında sıvıdır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Su canlıları yüksek doymamış yağ içeriği nedeni ile </a:t>
            </a:r>
            <a:r>
              <a:rPr lang="tr-TR" sz="2200" b="1" dirty="0">
                <a:solidFill>
                  <a:srgbClr val="0000FF"/>
                </a:solidFill>
              </a:rPr>
              <a:t>lipit </a:t>
            </a:r>
            <a:r>
              <a:rPr lang="tr-TR" sz="2200" b="1" dirty="0" err="1">
                <a:solidFill>
                  <a:srgbClr val="0000FF"/>
                </a:solidFill>
              </a:rPr>
              <a:t>oksidasyonuna</a:t>
            </a:r>
            <a:r>
              <a:rPr lang="tr-TR" sz="2200" b="1" dirty="0">
                <a:solidFill>
                  <a:srgbClr val="0000FF"/>
                </a:solidFill>
              </a:rPr>
              <a:t> daha duyarlı olup raf ömrü kısadır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Su canlılarının </a:t>
            </a:r>
            <a:r>
              <a:rPr lang="tr-TR" sz="2200" b="1" dirty="0"/>
              <a:t>bağ doku oranı daha düşük, sindirimi kolay ve besinsel değeri yüksektir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Avlanma sonrası su canlılarından </a:t>
            </a:r>
            <a:r>
              <a:rPr lang="tr-TR" sz="2200" b="1" dirty="0">
                <a:solidFill>
                  <a:srgbClr val="FF0000"/>
                </a:solidFill>
              </a:rPr>
              <a:t>iç organların uzaklaştırılması mümkün olmadığı için daha kolay bozulurlar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b="1" dirty="0">
                <a:solidFill>
                  <a:srgbClr val="0000FF"/>
                </a:solidFill>
              </a:rPr>
              <a:t>Vitamin (A ve D) ve mineral (</a:t>
            </a:r>
            <a:r>
              <a:rPr lang="tr-TR" sz="2200" b="1" dirty="0" err="1">
                <a:solidFill>
                  <a:srgbClr val="0000FF"/>
                </a:solidFill>
              </a:rPr>
              <a:t>Ca</a:t>
            </a:r>
            <a:r>
              <a:rPr lang="tr-TR" sz="2200" b="1" dirty="0">
                <a:solidFill>
                  <a:srgbClr val="0000FF"/>
                </a:solidFill>
              </a:rPr>
              <a:t>, P, K, </a:t>
            </a:r>
            <a:r>
              <a:rPr lang="tr-TR" sz="2200" b="1" dirty="0" err="1">
                <a:solidFill>
                  <a:srgbClr val="0000FF"/>
                </a:solidFill>
              </a:rPr>
              <a:t>Na</a:t>
            </a:r>
            <a:r>
              <a:rPr lang="tr-TR" sz="2200" b="1" dirty="0">
                <a:solidFill>
                  <a:srgbClr val="0000FF"/>
                </a:solidFill>
              </a:rPr>
              <a:t>, I) içeriği bakımından daha zengindir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2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376317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882</TotalTime>
  <Words>605</Words>
  <Application>Microsoft Office PowerPoint</Application>
  <PresentationFormat>Ekran Gösterisi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Wingdings</vt:lpstr>
      <vt:lpstr>Wingdings 2</vt:lpstr>
      <vt:lpstr>Tema1</vt:lpstr>
      <vt:lpstr>Kas anatomisi ve fizyolojisi</vt:lpstr>
      <vt:lpstr>PowerPoint Sunusu</vt:lpstr>
      <vt:lpstr>Balık iskeleti</vt:lpstr>
      <vt:lpstr>Balıklarda kas anatomisi</vt:lpstr>
      <vt:lpstr>Myotom ve myocommata</vt:lpstr>
      <vt:lpstr>Balıklarda kas anatomisi</vt:lpstr>
      <vt:lpstr>Kasın kasılma mekanizması</vt:lpstr>
      <vt:lpstr>Balıklarda beyaz et ile kırmızı et arasındaki farklar</vt:lpstr>
      <vt:lpstr>Su canlılarını kasaplık hayvan etlerinden ayıran özellikler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60</cp:revision>
  <dcterms:created xsi:type="dcterms:W3CDTF">2020-02-11T12:23:21Z</dcterms:created>
  <dcterms:modified xsi:type="dcterms:W3CDTF">2021-12-16T10:51:46Z</dcterms:modified>
</cp:coreProperties>
</file>