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1AFC-14AB-4EFA-9A54-473B876F75C2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A9DC7-FFB5-4791-A8BA-0F2923A95A8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/>
              <a:t>Sosyal Güvenlik Kurumu Ve Elektronik Devlet</a:t>
            </a:r>
            <a:br>
              <a:rPr lang="nn-NO" dirty="0" smtClean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r>
              <a:rPr lang="tr-TR" dirty="0" smtClean="0"/>
              <a:t>E-DEVLET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Devlet Kapısı üzerinden vatandaşlara verilen hizmetler genel olarak şöyle gruplandırılabilir:</a:t>
            </a:r>
          </a:p>
          <a:p>
            <a:r>
              <a:rPr lang="tr-TR" dirty="0"/>
              <a:t>Bilgilendirme hizmetleri</a:t>
            </a:r>
          </a:p>
          <a:p>
            <a:r>
              <a:rPr lang="tr-TR" dirty="0"/>
              <a:t>Entegre elektronik hizmetler</a:t>
            </a:r>
            <a:br>
              <a:rPr lang="tr-TR" dirty="0"/>
            </a:br>
            <a:endParaRPr lang="tr-TR" dirty="0"/>
          </a:p>
          <a:p>
            <a:r>
              <a:rPr lang="tr-TR" dirty="0"/>
              <a:t>Ödeme işlemleri</a:t>
            </a:r>
            <a:br>
              <a:rPr lang="tr-TR" dirty="0"/>
            </a:br>
            <a:endParaRPr lang="tr-TR" dirty="0"/>
          </a:p>
          <a:p>
            <a:r>
              <a:rPr lang="tr-TR" dirty="0"/>
              <a:t>Kurum ve kuruluşlara kısa yollar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e-Devlet Kapısı; elektronik ortamdan sunulan kamu hizmetlerine tek bir adres (www.turkiye.gov.tr) üzerinden erişim imkanı sunmaktadır. Bizzat kamu kurum ve kuruluşlarınca sağlanan kamu hizmetleri ile ilgili doğru ve güncel bilgilere ulaşma imkanı sağlamaktadır.</a:t>
            </a:r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 kurumları arasında bilgi ve belgelerin paylaşımı e-Devlet Kapısı tarafından sunulan hizmetler ile de sağlanabilmektedir. e-Devlet Kapısında tek bir kimlik doğrulaması sayesinde birçok hizmete ikinci bir kimlik doğrulamasına gerek duyulmadan erişilebilmektedir.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e-Devlet Kapısı üzerinden alınacak bazı elektronik hizmetler için(vergi, harç vb.) ödeme yapılması gerektiğinde ödeme birimi hizmeti sayesinde bu işlem Kapı üzerinden kolayca yapılabilmektedir.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e-Devlet Kapısının amacı, tek bir adres üzerinden ve şifre, elektronik imza, mobil imza gibi kimlik doğrulama sistemleri ile güvenli bir şekilde kamu hizmetlerinin vatandaşlarımıza sunulmasıdır. e-Devlet Kapısı üzerinden sunulan elektronik hizmetlerde vatandaşlarımızca özel şifre, elektronik imza ve mobil elektronik imza gibi kimlik doğrulama araçları kullanıldığından, kişisel bilgiler e-Devlet Kapısı üzerinden sadece ilgili vatandaşlarımıza sunulmaktadır.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e-Devlet Kapısının en büyük faydası şifre ya da varsa e-imza ve mobil imza gibi kimlik doğrulama araçları kullanılarak elektronik hizmetlere erişim sağlanmasıdır. Bu yönüyle e-Devlet Kapısı sağlamış olduğu altyapıyla birçok başka ülke tarafından da örnek alınmaktadır.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e-Devlet Kapısı, engellilerin de kolayca kullanabilmesini sağlayacak tasarım özelliklerine sahiptir.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Türkiye.gov.tr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Kapı tasarımında ve geliştirilen elektronik hizmetlerde engellilerin de hizmetlere kolaylıkla erişimi göz önünde bulundurulmaktadır. Kullanılabilirlik ve erişilebilirlik standartlarına uyum için gerekli çalışmalar yapılmaktadır.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266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Sosyal Güvenlik Kurumu Ve Elektronik Devlet </vt:lpstr>
      <vt:lpstr>Türkiye.gov.tr </vt:lpstr>
      <vt:lpstr>Türkiye.gov.tr </vt:lpstr>
      <vt:lpstr>Türkiye.gov.tr </vt:lpstr>
      <vt:lpstr>Türkiye.gov.tr </vt:lpstr>
      <vt:lpstr>Türkiye.gov.tr </vt:lpstr>
      <vt:lpstr>Türkiye.gov.tr </vt:lpstr>
      <vt:lpstr>Türkiye.gov.tr </vt:lpstr>
      <vt:lpstr>Türkiye.gov.tr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Güvenlik Kurumu Ve Elektronik Devlet </dc:title>
  <dc:creator>Tuğba&amp;Cihan</dc:creator>
  <cp:lastModifiedBy>Tuğba&amp;Cihan</cp:lastModifiedBy>
  <cp:revision>1</cp:revision>
  <dcterms:created xsi:type="dcterms:W3CDTF">2020-05-08T20:49:42Z</dcterms:created>
  <dcterms:modified xsi:type="dcterms:W3CDTF">2020-05-08T20:53:12Z</dcterms:modified>
</cp:coreProperties>
</file>