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5-06T09:07:09.090"/>
    </inkml:context>
    <inkml:brush xml:id="br0">
      <inkml:brushProperty name="width" value="0.7" units="cm"/>
      <inkml:brushProperty name="height" value="0.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91BDFB-2BAC-4ABE-AB7B-557E02E94B19}" emma:medium="tactile" emma:mode="ink">
          <msink:context xmlns:msink="http://schemas.microsoft.com/ink/2010/main" type="writingRegion" rotatedBoundingBox="10908,7731 12890,8030 12650,9624 10667,9325"/>
        </emma:interpretation>
      </emma:emma>
    </inkml:annotationXML>
    <inkml:traceGroup>
      <inkml:annotationXML>
        <emma:emma xmlns:emma="http://www.w3.org/2003/04/emma" version="1.0">
          <emma:interpretation id="{442F6B2F-CF51-442E-BC07-DBBEFEAE0515}" emma:medium="tactile" emma:mode="ink">
            <msink:context xmlns:msink="http://schemas.microsoft.com/ink/2010/main" type="paragraph" rotatedBoundingBox="10908,7731 12890,8030 12650,9624 10667,9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E1DD07-D77D-4AEA-B07D-DC1361BDBD9F}" emma:medium="tactile" emma:mode="ink">
              <msink:context xmlns:msink="http://schemas.microsoft.com/ink/2010/main" type="line" rotatedBoundingBox="10908,7731 12890,8030 12650,9624 10667,9325"/>
            </emma:interpretation>
          </emma:emma>
        </inkml:annotationXML>
        <inkml:traceGroup>
          <inkml:annotationXML>
            <emma:emma xmlns:emma="http://www.w3.org/2003/04/emma" version="1.0">
              <emma:interpretation id="{221D1C62-8A9F-4971-B431-9B55BD89CF4F}" emma:medium="tactile" emma:mode="ink">
                <msink:context xmlns:msink="http://schemas.microsoft.com/ink/2010/main" type="inkWord" rotatedBoundingBox="10908,7731 12890,8030 12650,9624 10667,9325"/>
              </emma:interpretation>
              <emma:one-of disjunction-type="recognition" id="oneOf0">
                <emma:interpretation id="interp0" emma:lang="tr-TR" emma:confidence="0">
                  <emma:literal>arama</emma:literal>
                </emma:interpretation>
                <emma:interpretation id="interp1" emma:lang="tr-TR" emma:confidence="0">
                  <emma:literal>adam</emma:literal>
                </emma:interpretation>
                <emma:interpretation id="interp2" emma:lang="tr-TR" emma:confidence="0">
                  <emma:literal>*arama</emma:literal>
                </emma:interpretation>
                <emma:interpretation id="interp3" emma:lang="tr-TR" emma:confidence="0">
                  <emma:literal>*adam</emma:literal>
                </emma:interpretation>
                <emma:interpretation id="interp4" emma:lang="tr-TR" emma:confidence="0">
                  <emma:literal>adama</emma:literal>
                </emma:interpretation>
              </emma:one-of>
            </emma:emma>
          </inkml:annotationXML>
          <inkml:trace contextRef="#ctx0" brushRef="#br0">328 460 4 0,'0'0'5'16,"-14"0"0"-16,14 0-1 0,0 0-2 15,0 0 0 1,0 0-1-16,-14 0 0 0,14 0 0 16,-14 0 4-16,14 0 5 15,0 0 2-15,-14 0 2 0,14 0 0 16,-11 0-4-16,11-7-3 16,0-1-2-16,-14 3 2 15,14 5-1-15,0-7-4 0,0 0 0 16,0 2-3-16,0-4 1 15,0-6 0-15,0 1 0 0,0 3 1 16,0 2 0-16,0-6-1 16,7 10 0-16,0-2 0 15,-2-5 1-15,-5 12 1 16,0 0 0 0,0 0-1-16,0 0 2 0,0 0-1 15,0-9-1-15,0 0 2 16,0 9-2-16,0-6 2 0,0 6-1 15,6 0-2-15,2-6 0 16,7-2 0-16,-10-4 0 16,4 5 1-16,-9-2-2 0,0 1 5 15,0 2 0-15,0 6 2 16,0 0 1-16,0 0-2 0,0 0-2 16,0-6 0-16,0 6-2 31,0 0 1-31,0 0 2 15,0 0-1-15,0 0 1 16,0 0-3-16,0 0 0 0,5 0-1 16,4 0 0-16,-4 0 1 15,4 0-1-15,-9 0 2 16,0 0-1 0,0 0 1-16,5 0 0 15,4 0 0-15,4 0 1 16,6 0-1-16,4 0-1 15,-9 0-1-15,1 0 0 16,-1 0 1-16,-9 0-1 0,9-7 0 16,0 7 0-16,2 0 1 15,-1 0 0-15,-5 0-1 16,4 0 0-16,6-7 0 16,-6 0 0-16,9-2 1 0,-2 2-1 15,-7 7 1-15,1 0-2 16,-5 0 2-16,4-5-2 0,1 5 1 15,-7-8 0-15,7 1 0 16,-1 7-2-16,0 0 2 16,0 0 0-16,-1 0 0 0,-8 0 0 15,9 0 2-15,-5 0-2 16,5 0 0-16,-9 0-1 16,10 0 1-16,8-5 1 15,-2-2 0-15,-2-10-3 0,1 17 3 16,3-6-1-16,-9 0 0 15,-2 6-2-15,3 0 3 16,-1 0-1-16,0 0 0 0,0 0 0 16,0 0-1-16,1 0 3 15,-10 0-4-15,0 0 1 0,4 0 2 16,-9 0 0 0,5 0 0-16,4 0-3 15,-3 0 3-15,2 0-4 16,7 0 4-16,-8 0-1 15,7 0 1-15,-5 0-1 0,-4 0 1 16,0 0-1-16,-5 0-5 16,6 0 8-16,2 0-3 15,-2 0-1-15,8 0 3 16,-5 0-2-16,-4 0 0 16,-5 0-2-16,0 0 1 15,9 0 2-15,-4 0 0 16,4 0 0-16,-9 0-3 0,7 0 3 15,0 0-3 1,0 0 4-16,4 0-1 0,-2 0 0 16,5 0-1-16,-9 0-1 15,4 0-1-15,-9 0 3 16,0 0 1-16,0 0-3 16,0 0 3-1,6-7-1 1,8 0-2-1,0 0 1-15,9-9-2 16,-11 11 3-16,3-3 0 0,-7 8-1 16,-2 0 0-16,-6 0-2 15,0 0 3-15,5 0-1 32,4 0 1-32,-4 0-1 15,-5 0-2-15,0 0 0 16,0 0 3 15,9 0-1-15,5 0-2-1,-8 0 2-15,2 0 2 16,-2 0-1-16,1 0-2 16,-7 0 2-16,0 0 1 15,0 0-4 1,0 0 3-16,0 0 1 0,0 0-3 31,0 0-1-31,0 0 4 16,0 0-1-1,0 0 0 1,0 0-2-16,0 0-1 16,0 0 0-1,0 0 1 1,0 0 2-16,0 0 1 31,0 0-4-15,0 0 0-1,0 0 3 1,0 0-2 0,0 13 2-16,0 3 0 0,0-2-1 31,7-14 0-31,0 0-1 15,0 0 3-15,0 0-4 0,0 0 2 16,0 13 0-16,-7-13-1 16,9 23 1-16,-3-23 0 15,2 19 1-15,-2-19-2 16,-1 13 0-16,4-13 1 16,1 0 0-16,-1 0 0 15,-3 16 1-15,-6-16-4 16,0 0 2-1,0 14 1-15,0-14 1 16,0 0-3-16,9 13 2 16,-4-13 0-1,4 14 0-15,-2-14-4 0,0 0 2 16,0 0 4 15,-7 0-1-31,0 0 0 16,0 0 2-16,0 0 1 0,7 0-3 15,-7 0 0-15,0 0 0 16,0 0 0-16,0 0 3 16,0 0-1-16,0 0-1 0,0 0-1 15,-14-8-1 1,14 8 2-16,-14 0-1 16,14 0 1-16,-14 0-1 0,-1 0-1 15,15 0-2-15,-14 0 2 16,14 0 1-16,-14 0-1 0,3 0 1 15,-3 0-1 1,-9 0 0-16,2 0-3 0,1 0 0 16,-3 0 0-16,4 0 1 15,-1 0 2-15,-3 0 0 0,2 0-2 16,2 0 3-16,-4 0-2 16,8 0 1-16,1 0 2 15,14 0-4-15,-17 0 2 0,2 0 2 16,15-6-2-16,-14 0 0 15,14-1 0-15,0 0 1 16,0 7 0-16,-14 0-3 16,0 0 3-1,-9 0 0 1,9 0-1-16,3 0 1 0,-3 0 0 16,0 0 0-16,-1 0-3 15,15 0 3-15,-15 0-1 16,0 0-2-16,1 0 2 0,-5 0 0 15,-1 0-1 1,-1 0 1-16,7 0 0 16,0 0 1-16,-6 0-1 0,6 0 0 15,0 0 2-15,14 0-4 16,-23 0 5-16,9 0-3 0,3 0 2 16,-10 0-6-16,6 0 4 15,-8 0 2-15,4 0-2 16,-4 0-1-16,9-7 1 15,3-2 2-15,-3 9-4 16,14 0 3-16,-21 0-1 0,21 0-1 16,-15 0 1-16,-8 0-1 15,9 0-1 1,14 0 3-16,0 0-3 16,-10 0 3-16,-5 0-1 15,1 0 2-15,14 0-3 16,-14 0-1-16,0 0-1 15,14 0 0 1,-21 0-1 0,1 0 5-16,-3 0-1 15,13 0-1-15,-5 0 3 16,15-7-1-16,-23 2 1 16,9-3-2-16,14 1 2 0,-21 7-2 15,21 0-2-15,-14 0 2 16,14 0-1-1,-14 0 2-15,-1 0-1 16,15 0 2-16,0 0 1 16,0 0-2-16,0 0 0 0,0 0 0 31,0 0 0-31,0 0-3 0,0 0 1 16,0 0 0-1,0 0 0 32,-14 0 1-47,14 20 0 16,0-20-2-16,0 0 0 15,0 0-2 1,0 0 5-16,0 0-2 16,0 0 3-16,9 16-4 15,5-16 2-15,0 0 2 0,1 0-3 16,-1 0-1-1,-2 0 2-15,2 0 0 0,1 0-1 16,-1 0 2-16,5 0-1 16,4 0 1-16,-3 0-3 0,8 0 2 15,0 0 1-15,3 0-2 16,-7 0-2-16,10 0 3 16,-4 0 2-16,-5 0-1 0,3 0-1 15,1 0 0-15,-1-16 0 16,7 11 0-16,-1-3 0 15,-6 1 2-15,1 7-2 0,-8-5 0 16,-1 5-2-16,-6 0 0 16,0 0 0-16,0 0 4 15,-9 0-1-15,4 0-1 16,-3 0 0-16,2 0 0 0,7 0 0 16,-1-7 1-16,2-10-2 15,0 17 0-15,7-6 1 0,-4 0 0 16,4 6 2-16,6 0-2 15,-12 0 0-15,6 0-2 16,-3 0 2-16,-6 0 0 0,0 0-2 16,0 0 2-16,2 0 1 15,-10 0 0-15,2-7-1 0,3 0 1 16,-2 0-1 0,5-9 0-16,0 11 1 0,-8-10-3 15,8 11 3-15,0-3-1 16,0 7 0-16,0 0-1 15,2 0 2-15,-10 0-1 0,8 0 1 16,-9 0-1-16,9 0 0 16,-9-9 0-16,10 1-2 0,-1 2 3 15,2 0-1-15,-2-1 1 16,0 0-1-16,0 0 0 16,-3 7 0-16,-2 0 0 0,-4 0 1 15,-5 0-2-15,0 0 2 16,0 0-3-1,0 0 1 1,0 0 2 0,0 0-2-16,0 0 2 47,0 14-1-47,0 5 0 15,0 5 1 1,0-24 0-16,0 11-1 15,0 2 1 1,0 3-2-16,0-2 3 0,0 5-1 16,0 5-1-16,0-4-2 15,0 1 2-15,0-7-1 16,-14-1 3-16,14 1-2 16,-11 2 1-16,11 4-1 0,0-8-1 15,0 11 1 1,0-23-2-16,0 14 3 15,0-1-2-15,0-13 0 0,0 16 1 16,0-16 2 0,0 0-4-16,0 0 3 0,0 11-1 15,0 3 0 1,6-14 2-16,-6 15-1 0,5-15-1 16,4 21-1-16,-4-1 1 15,-5-4 0-15,0-4 1 0,9 9-1 16,-4-4 0-16,4-5-1 15,-9 0 1-15,0 3 0 16,5 8 0-16,4-11-2 16,-9 3 3-16,6-3 0 15,-6 4-3-15,0-16 3 16,0 20 0-16,0-20-2 0,0 22 2 16,0-22-4-16,0 12 5 15,0 3-2-15,0-3 1 0,8 4-1 16,-2 4 0-1,3-6 0-15,-2 2 0 0,-2-4 0 16,4 5 1-16,-4-5-4 16,-5-12 4-16,0 15 0 0,0-15-3 15,0 12 4-15,6 6-2 16,2-18 1-16,-2 19-1 16,-6 1 0-16,0 1 1 15,0-7-1 1,0 1 1-16,0-2-1 0,0 1-1 15,0-1 4-15,0-13-1 16,0 16-4-16,0-16 4 16,0 12-2-16,0-12-3 15,0 0 5-15,0 0-3 0,0 0 2 16,0 0 0 0,0 0 1 15,0 0-3-31,0 0 0 15,0 0 2-15,0 0-3 32,0 0 4-17,0 0 0 1,0 0-1 0,0 0 1-16,0 0-1 15,0 14-3-15,0-14 4 16,0 0 0-16,0 0-6 15,0 0 5 1,0 0-2 0,0 0 3-16,0 0-3 0,0 0 0 15,0 0 2 1,0 0-2-16,0 0 2 16,0 0 0-16,0 0 1 15,0 0-3 1,0 0-1-16,0 0 1 15,0 0 2-15,0 0 1 0,0 0-3 16,0 0-1-16,0 0 3 16,0 0 1-16,0 0 0 15,0 0 1 1,0 0-2 0,0 0-3-16,-14 0 2 0,3 0 0 15,-3 0 0-15,-2 0 0 16,2 0 0-16,-1 0-2 15,-4 0 3-15,-4 0 0 16,-2 0-1-16,4 0-2 0,-7 0 1 16,4 0 0-16,5 0 2 15,8 0-1-15,-3 0 1 16,-9 0 0-16,2 0-2 0,7 0-1 16,0 0 3-16,-6 0-2 15,-3 0-1-15,-2 0 2 0,4 0 0 16,-2 0 1-16,3 0-1 15,6 0 0-15,0 0 1 16,-9 0-1-16,12 0 0 0,-3 15 0 16,-7-15 0-16,7 14 0 15,0-14 0-15,-9 14-2 0,7-1 3 16,-7-13-1 0,1 21-1-16,-6-21-1 0,9 21 3 15,-10-21 0-15,8 15-2 16,0-15 1-16,-1 12-4 0,3-12 4 15,5 16 0-15,0-16-1 16,-1 0 2 0,1 0-1-16,14 0-2 15,-14 0 0-15,2 0 3 16,12 0 1-16,0 0-3 16,0 0 0-16,-15 0 2 15,1 0-1-15,0 0 0 16,0 0 0-16,0 0 0 15,0 0 2-15,1 0-4 0,-1 0 2 16,0 0 1-16,-9 0-1 16,9 0-2-16,-6 0 2 15,10 0 0-15,-5 0 0 0,-1 0 1 16,2 0-1-16,0 0 0 16,14 0 2-16,0 0 0 15,0-7 0 1,0-2-2-1,0 6 0-15,0 3 3 16,0 0-2 0,0 0 0-1,0 0 1 1,0 0-3-16,0 0 4 16,0 0-5-16,0 0 4 15,0 0 0-15,0-9-1 16,0 9 0-1,0 0-2-15,0-8 1 16,0 8-1-16,7-7-3 16,0 7 2-16,7 0 2 15,2-6-1-15,-1 0 2 0,0-3-1 16,8 4 0 0,-3-4-1-16,10 2-2 0,-5-1 3 15,3 8 1-15,1 0 0 16,-1 0-1-16,-1 0-1 0,1 0 2 15,-5 0-4-15,3 0 1 16,-4 0 2-16,8 0-2 16,-5 0 3-16,8-5-5 0,5-2 2 15,2 0 1-15,-6 7 1 16,10 0-2-16,-10 0 2 0,0 0 0 16,-6 0-2-16,0 0 4 15,2 0-4-15,4 0 2 16,-6-5 0-16,-1-4-3 0,1 0 4 15,-5 3-2-15,-3 0 1 16,-1-2 0-16,1 1 0 16,3 7 1-16,-2 0-1 15,-7 0 0-15,-3 0 0 0,3 0-1 16,-5 0-1-16,-4 0 2 16,4 0 0-16,-9 0 1 0,0 0-2 15,0 0 2 1,0 0-2-16,5 0 1 31,4 0 2-31,5 0-1 16,-8 0 0-16,10 0-1 15,-2 0-1-15,-3 0 2 16,12 0-3-16,-9 0 2 0,0 0-2 16,-9 0 2-16,4 0-2 15,-4 15 2-15,3-15 1 0,-1 12-1 16,-7-12-1-1,0 0 2 1,0 0 0-16,0 0 4 16,0 0-1-1,0 0-1-15,0 0 0 0,0 0-5 16,0 0 1 0,-20 18 1-16,6-6-1 0,-9 0-2 15,-5 3 4-15,8-15-3 16,-7 14 4-16,4-14-2 0,4 0 1 15,-4 0 2-15,12 0-3 16,-3 0 0-16,-7-14 1 16,7-6 4-16,0 1 2 0,-10-5-1 15,5-2-2-15,0-3-2 16,-3 2-1-16,1-9-3 0,0 2 0 16,1-3-3-16,6-2 3 15,-9-6 1-15,12 11-3 16,11-2 1-16,-14 0 0 0,14 11 3 15,0-3-2-15,0 1 3 16,0 4-1-16,0 3-1 16,0 1-2-16,0-5-3 15,0 3 4-15,0 0-2 0,6 1 2 16,2-1 2-16,-2-8 1 16,-6 9 0-16,0 0-4 0,0-8 3 15,0 7 0-15,0 1 1 16,0 4-1-16,0 2 0 15,0 8 1-15,-14-1 0 16,-8 7-1 0,22 0-1-16,-19 0-1 15,5 0 3-15,-9 0-1 16,3 0-3-16,-3 13 3 0,5 1 0 16,-5-14 0-16,4 21-1 15,-4-6 2-15,3 6-2 16,1 0 0-16,-2-1 1 0,-8 0 1 15,1-5-1-15,0 6-1 16,8-7 2-16,-1 5 0 0,7-4-1 16,14 6 1-16,-15 0-1 15,15-1 0-15,0 1 0 16,0-1 0-16,0 5 1 16,0-13-3-16,0 8 2 0,0 1 0 15,0-6 0-15,0-1-2 16,0 1 2-16,0-3 0 15,15-12-1-15,-1 13 1 0,0 3-2 16,2-16 2-16,-5 14 0 16,3-1 0-16,5-13-2 0,4 0 2 15,-2 0-3-15,1 0 2 16,-1 0 2-16,-2 0-1 16,1-13 0-16,3-1-3 0,-2-2 3 15,4 3 1-15,-2 1 0 16,-3-12-1-16,3 4 0 15,-9-1 0-15,-9 1-1 16,-5 1-5-16,0-11 6 0,0 1-3 16,0 2 1-16,0 1 0 15,-19-10 2-15,-10 6 0 16,1 10 1-16,1 0-1 0,-1 5 3 16,5 3-2-16,-5 5 1 15,12 2-2-15,-7 5 0 0,1 0 1 16,-6 0-2-16,9 0 1 15,-10 0 0-15,1 0 1 16,-1 0-1-16,-6 12 0 16,1-12 0-16,-1 20 2 0,1-4 1 15,-3-16-2-15,5 19 0 16,4 2 2-16,-1 0-3 16,1-1 0-16,3 1 1 0,2 0 0 15,2 3 0-15,-2-12-3 16,23 8 3-16,-14 1 1 0,14 0-2 15,0-1 2-15,0 3-1 16,0 2 0-16,0 4 0 16,14-2 0-16,2-4-2 0,-9-4 1 15,7 5-2 1,0-4 2-16,8-4-1 0,-3-16-1 16,1 12 2-16,3-12 0 15,-2 0 0-15,4 0 0 0,3 0 0 16,0 0 0-16,1-7 0 15,1-5 1-15,-5-12-1 16,-2 3-1-16,-4 0 1 0,-5 1 2 16,-14-1-1-16,0-6 0 15,0-2 0-15,0 0 0 0,0 2 0 16,-19-8 0-16,-4-1-1 16,-5 3-1-16,1-3-1 15,-1 4 0-15,-1 2 2 0,1 2-2 16,10 1 2-16,-3 6 0 15,0 6 0-15,-2 1-3 16,8 2 3-16,1 5 0 16,14-2 1-16,-16 1-1 0,0 8 0 15,2 0 0-15,14 0-2 16,-21 0 2-16,0 0 1 16,7 0-1-16,-1 0 1 15,1 0-1-15,-5 0-1 16,-3 24 1-16,8-12 0 0,14 2 2 15,-14-14-2-15,14 15-2 16,0-1 2-16,-14 5-1 16,14 5 2-16,-14-5-1 15,14 11-1-15,0-6 3 0,0 5-1 16,0-1-1-16,0 8 2 16,0-2-2-16,0-6 2 15,0 1-1-15,0-2 0 0,0 2-1 16,0-9 0-16,9 1 1 15,-4-1-1-15,4-20-1 16,-9 13 2-16,0-13 0 16,0 0-2-1,0 0 3 17,0 0 0-32,0 0 0 15,0 0 0-15,0 0 1 16,0 0 0-16,0 0 0 0,0-13-3 15,0-7 2-15,0-1-2 16,0-6 2-16,-14-15-4 16,-1-1 2-16,1-7 1 0,0 2-4 15,0-2-1-15,0 8 0 16,1 11 3-16,-1-5 1 16,14 6 0-16,0 10 0 0,0 8 0 15,0-4 0-15,0 2 0 16,-14 8 0-16,14-1 0 15,0 7-1 1,-14 0 1-16,14 0 1 16,0 0-2-1,0 0-1-15,0 0 0 16,0 0 0-16,0 0 3 16,0 0 1-16,0 0-3 15,0 0 5-15,0 0 1 16,0 0-1-16,0 0 2 15,0 0-2-15,0 0-1 16,-14 0 0-16,14 0 0 16,0 0-1-1,0 0-5-15,0 0-1 16,0 19 4-16,0-2 2 16,0 2-3-16,0 1 1 0,0 3 0 15,0-4 0-15,0 5 0 16,0 1 1-16,0 4 0 15,14-2 1-15,-9 1-1 0,4-7 0 16,-4 8-1-16,9-2 0 16,-5-4 0-16,-3 4-2 15,1-6 3-15,2-1 0 0,-9 9 1 16,5-2-2-16,-5 1 0 16,0-2 2-16,0 3-1 15,0-5-3-15,0 3 3 16,0 3 0-16,0-6-1 0,0 5 0 15,0-8 0-15,0 7 1 16,0-9-2-16,0 5 1 0,0-4 1 16,0 1-1-16,5 0 1 15,4-9-1-15,-4 3 0 16,4-1 0-16,-9 7 0 16,0 3 0-16,0-5-2 15,6 1 3-15,2-6-3 16,-2-14 5-16,-6 16-3 15,0-16 1-15,0 0 1 0,0 0-1 16,0 0 3 0,0 0 1-16,0 0 3 15,0 0 2-15,0-7-2 0,0-11-3 16,0-2-2-16,0-4-3 16,-14-12-4-16,-6-7-1 0,1 0-1 15,3 1 2-15,1 2 1 16,-4 4-1-16,19 2 4 15,-14 6-3-15,14-1 4 16,-14 1-5-16,14 8 1 0,0-4 3 16,-15-2 0-16,15 3 1 15,-14 3-1-15,14-9-1 16,0-3 3-16,0-4-1 0,0 1-1 16,0-1 0-16,0 3-2 15,0 4 1-15,0 9 1 16,-12 1 1-16,12 1 0 0,-14 6-1 15,14 4 0-15,0-3-2 16,0 2 4-16,0 2-1 0,0-6-1 16,0 6 1-16,0 0 0 15,0 2 0-15,0-4 1 16,0 0-2-16,0-3 0 0,0 4 0 16,0-4-1-1,0-4-2-15,0 2 3 0,-14 1 2 16,14-1-2-16,0-2 0 15,0 11 1-15,0-3-3 0,0-4 3 16,-15 5-3-16,15-2 2 16,-14 9 1-16,14 0 0 15,0 0 0 1,0-8-3 0,0 8 1-1,0 0 2 1,0 0 1-16,0 0-1 0,0 0 0 15,0-6 0-15,0 6 2 16,0 0 0-16,0 0-4 16,0 0 0-16,0 0 0 15,0 0-1-15,0 0 1 16,0 14-1 0,5-14 2-16,4 0-2 0,-3 16 3 15,3-16 1-15,-2 12-2 16,0-12 1-16,0 0-1 15,7 0 2-15,-3 0-3 0,-3 0 2 16,7 0-3-16,-1 0 4 16,-9 0-2-16,4 0 1 15,5 0-1-15,-9 0 0 16,4 0 0-16,4 0 0 0,6 0 4 16,10 0-5-16,-6-12 1 15,-4 5 2-15,2-10-4 16,2 17 3-16,-8 0 0 0,-5 0-4 15,4 0 4-15,1 0-3 16,-1 0 1-16,-9 0 0 0,11 0 2 16,-2 0 2-16,0-6-5 15,9 6 2-15,-7-6 0 16,13 6 0-16,-1 0 0 16,-5 0 0-16,4 0-1 15,-8 0 1-15,4 0 0 0,-3 0 0 16,3 0 1-16,-2 0-1 15,-2 0 0-15,-4 0 0 0,4 0 3 16,4 0-5-16,-3 0 4 16,1 0-2-16,2 0 0 15,-12 0 0-15,12 0-1 0,-4-7-1 16,9-7 2-16,1-2 3 16,-3 11-4-16,3-3-2 15,-10 8 2-15,4 0 2 16,-2 0-1-16,-1 0-2 0,-6 0 3 15,0 0 0-15,-8 0 1 16,8 0-1-16,0-7-2 16,9 3 1-16,-2-12 1 0,-1 16-1 15,-6 0 1-15,0-8-3 16,0 2 2-16,0 0 0 0,-1-1 0 16,8 7 0-16,-7-7 0 15,2 0 1-15,-2 7 0 16,-3 0-2-16,3 0 0 0,0 0 2 15,1 0 0 1,-10 0-1-16,11-9 1 0,-2 2-2 16,7 2 1-16,-8 5-3 15,6 0 3-15,4 0 0 0,-9 0 0 16,0 0-2-16,-8 0 4 16,3 0-1-16,-2 0-1 15,-7 0-1-15,0 0 0 16,0 0 2-1,0 0 1 1,0 0-3 0,0 0 3-1,0 0-4 1,0 0 4-16,0 0-4 16,0 0 3-1,0 12-1 1,0-12 1-1,0 0-2-15,0 16 1 16,0-2 0 0,-16-14 1-16,2 0 1 15,14 0 2-15,0 0-2 16,0 0 3-16,0 12-2 16,0-12-1-16,0 0-1 0,0 17-2 15,0-17 3 1,0 0-4-16,0 11 2 15,0 4 0-15,0-3 0 16,0 4-1-16,0-16 0 0,0 20 2 16,0-6-1-16,0 2-2 15,0 4 5-15,0 1-5 16,0 0 1-16,0 8 1 0,0-2-1 16,0-6 1-16,0 0-1 15,0-1 1-15,0 0 0 16,0 1 2-16,0 3-2 0,0-5 0 15,0-6 0-15,0 3 1 16,0 4-2-16,0-7 2 0,0 7-3 16,0-4 1-1,0-3 1-15,0 8 1 0,0 0-1 16,0-6 0-16,0-3 0 16,8 9 2-16,-2-1 0 15,3-3-4-15,-2-5 0 0,-7 8 4 16,0 3-4-16,0-10 3 15,0 0-1-15,0 11-1 0,0-12 2 16,0-12 1-16,0 24-2 16,5-24-2-16,-5 20 0 15,0 1 1-15,0-7 0 16,9 0 2-16,-4-1 0 16,-5 3-1-16,0-16-1 15,0 12-2-15,0-12 0 16,6 0 2-16,-6 14 2 15,0-14 2-15,8 23-3 16,-2-23-3-16,-6 19 4 0,0-19 1 16,0 20-2-16,0-20-3 15,0 14 3-15,0-14 1 16,9 0 0-16,-9 0 1 0,0 0-1 31,0 0 0-31,0 0-2 16,0 0-2-1,0 15 3-15,0-15-1 0,0 12-1 16,0-12 4-16,0 0-1 16,0 0 1-16,0 0-1 15,0 0 1-15,0 0 0 16,0 0 0 0,0 0-3-16,0 0-1 0,5 0-1 15,-5 0 4 1,0 0-3-16,0 0 3 15,0 0-3-15,0 0 0 16,0 0 4 0,0 0-4-16,9 0 0 15,-4 0 2-15,-5 18 0 16,0-18-2-16,0 0 1 16,0 0 4-16,0 0 0 15,0 0-5 16,0 0 0-15,0 0 3-16,0 0 0 31,0 0 0-15,0 0 1-16,0 0-3 16,0 0 0-16,0 0-1 0,0 0 1 15,0 0-1 1,0 0 4-16,0 0-1 31,0 0 1-15,0 0 0-16,0 0-4 15,0 0-1 1,0 12 1 0,0 8 3-1,0-4 0 1,0-16 0-16,0 0 0 15,0 0-3-15,0 0 0 16,0 0-1-16,0 14 4 16,0-2-1-1,0-12 1-15,0 0 0 16,0 0 0-16,0 0 0 16,0 0 2-16,0 0 2 15,0 0 1-15,0 0 0 0,0 0-3 16,0 0 1-16,0 0-5 15,0 0-2-15,0 0 2 16,0 15-2 0,0-15 2-1,0 0-1-15,0 0 0 16,0 0 0 15,0 0 3-31,0 0-3 16,0 12 1-16,0-12 4 31,0 0-2-31,0 0 1 16,0 0 1-16,0 0-2 15,0-3 2 1,0 3-2-16,0 0 3 0,-14 0-5 16,0 0 1-1,0 0 0-15,3 0 2 16,-3 0-1-16,-2 0-1 15,2 0 1-15,-1 0-1 0,1 0-3 16,0 0 4-16,0 0 0 16,-4 0-7-16,18 0 7 15,-14 0-1-15,0 0-1 16,0 0 0 0,14 0 2-16,-23 0 0 0,3 0-2 15,1 12 2 1,-1-12-1-16,-3 12 1 15,2-12-1-15,-7 15-1 16,8-15-1-16,-3 14 3 0,4-14-1 16,-3 21-1-16,3-21 1 15,5 15 0-15,-9-4 0 0,3-11 1 16,6 16 0-16,2-16-3 16,-10 0 2-16,1 0 0 15,-7 13 1-15,-1-13-1 0,3 13 0 16,-3-13 0-16,1 17 2 15,0-17-2-15,3 0-3 0,-12 12 4 16,10-12 0-16,-1 15-1 16,-1-15-2-16,10 0 4 15,-2 0-2-15,6 0 0 16,-8 0 2-16,4 0-2 0,5 0 0 16,0 0-1-16,1 0 1 15,-1 0 0-15,-9 0 1 16,3 0-1-16,-8 0 0 0,9 0 0 15,-3 0 0-15,8 0 1 16,-7 0-3-16,0 0 2 0,7 0-2 16,-6 0 4-16,1 0-3 15,-4 0 0-15,1 0 3 16,3 0-2-16,5 0 2 0,-9 0-2 16,3 0-2-16,1 0 2 15,-3 0-2-15,8 0 3 16,0 0 1-16,0 0-4 15,0 0 2-15,-1 0-2 0,1 0 2 16,2 0 1-16,-9 0 1 16,5 0-4-1,1 0 3-15,-4 0-1 0,0 0 0 16,-1 12-1-16,-3-12 2 16,2 16-1-16,21-16-2 0,-23 0 2 15,12 0 0 1,-3 0 1-16,14 0-3 15,-14 0 3-15,14 0 0 16,0 0 2-16,0 0-4 16,0 0 2-16,0 0-2 31,0-7 0-15,0 7-1-16,0 0-1 15,5 0 0 1,9 0 3-16,-5 0-5 0,2 0 3 15,5 0 2-15,-2 0 0 16,0-9-2-16,0 2 0 0,0 2 2 16,1 5-3-16,-5-8 5 15,18 1-1-15,10-5 0 16,2-5-4-16,3 4 3 16,7 0 0-16,3 6-1 0,3-2-3 15,-1 3 0-15,2 1 0 16,-7-3 1-16,-3 1 3 15,-4 2 0-15,-2 5 0 0,1 0 0 16,-8 0 0-16,1 0-1 16,-1 0 0-16,-6 0 3 0,8 0-4 15,-8 0 2-15,1 0 0 16,-5 0 3-16,6 0-5 16,-1 0 2-16,-4 0 0 15,3-7 0-15,0-2-1 0,2 0 0 16,-5 9-1-16,4 0 0 15,-1 0 0-15,0-5 3 16,2 5-1-16,-10 0 0 0,-1 0 0 16,4 0 0-16,-3 0 0 15,1 0 0-15,2 0-1 0,-3 0 2 16,-1 0 0-16,1 0-1 16,-6 0 0-16,-5 0 0 15,-2 0-2-15,-7 0 3 0,0 0-2 16,7 0-3-16,0 0 4 15,7 0 3-15,-7 0-1 16,0 0-4-16,-1 0 2 16,-1 14 1-16,4-14-1 0,-4 0-1 15,-5 0 3-15,9 0-2 16,-4 0 1 0,9 0-3-16,-5 0 0 15,5 0 2-15,-8 0 2 16,3 0-2-16,-2 0-2 0,-2 0 2 15,4 0 2 1,-4 0-1-16,-5 0 1 0,0 0 0 16,0 0 1-1,0 0 0-15,0 0-2 0,0 0 2 16,0 0 0-16,0 0 2 16,6 0-6-16,2 0 0 15,-2 0-4-15,-6 0 2 16,9 0 1-16,5 0 3 15,0 0 2-15,0 0-5 0,-1 0 2 16,1 0 0-16,-5 0 1 16,-4 0-1-16,4 0 0 0,-9 0 1 15,0 0 1-15,0-9 2 16,0 9-1-16,0-5 0 16,0-2 8-16,-23-6 0 15,-4-3-4-15,-10 4-3 0,-2-9 1 16,-5 1-5-16,-4-4-7 15,-7 5 4-15,-2 5 0 16,2-1 3-16,-1 9-1 0,8-2 0 16,7 1 2-16,4 7-3 15,8 0 2-15,10 0 1 0,-1-5 0 16,20-4 1-16,0 2 2 16,0-1-6-16,0 3 4 15,0-2-3-15,0 0 1 16,0-6 1-16,-21-2 0 0,-2 1-2 15,4 2 1-15,-10-4-1 16,10 3 0-16,-10-1 1 16,-1 0 0-16,6 5 0 0,-5-3-4 15,8 4 3-15,0-4-1 16,-1-4 0-16,8 8 2 0,0 8 0 16,0 0-3-16,14 0 0 15,-20 0 2-15,20 0-1 16,-14 0 2-16,14 0-3 0,0 0 4 31,0-7 0-31,0 7 0 16,0-5-3-1,0-11-1-15,0 8 1 0,0-5 0 16,0 0 2-16,0 6 1 16,0-9-1-16,0 11 0 15,0-3-4-15,0 8 3 0,14-7-2 16,15 2 0-16,11-10 4 15,12 1 0-15,6-1-3 0,15-6 3 16,-11 9-4-16,7-3 3 16,-7 15 0-16,-7 0-1 15,2 0 0-15,-15 0 1 0,-1 0 0 16,-7 0 2-16,-11 0-2 16,-9 0-1-16,-7 0-1 15,-7 0 3-15,0 0 1 16,0 20 0-16,-30-4-2 0,-4-16 0 15,1 0 0-15,-17 20 1 16,-7-20-1-16,2 21 1 16,-7-6-3-16,7-15 3 0,-1 0-1 15,1 0 0-15,-2 0-1 16,9 0-1-16,-1 0 3 0,6-15-1 16,1 1 0-16,1-1 0 15,7-6-1-15,6 1 3 16,5 8-2-16,5-4-2 15,-5-5 5-15,9 8 0 0,14-3-2 16,-14 4 1-16,14-3-1 16,0 1 0-16,0 7 0 15,0 2-2-15,0-4-2 16,0 2-1-16,8-1 4 16,12-4-4-16,10 0 6 0,4-6-3 15,8-2 1-15,8 9 1 16,3-5 0-16,4 3-2 15,7 6 1-15,-10 0-2 0,0 7 3 16,-12 0-3-16,2 0 3 16,-19 0-1-16,-2 0-3 15,-9 0 3-15,-14 0-2 16,0 0 3-16,0 19-1 0,0 5-4 16,-23 1 2-16,-8 4-1 15,-12-2-3-15,-8 9-1 16,5-3 3-16,-11 3-4 0,-5-1 6 15,-2-8-3-15,-5 2 3 16,7-8 0-16,7-1 0 0,-2-20 2 16,9 0 0-16,6 0 1 15,7 0-2-15,1 0 0 16,6-5 2-16,-1-10 1 0,3-6 0 16,3 1 4-16,-6-9-5 15,10 1 4-15,-3-1-1 16,3 8 0-16,-4 1-1 15,23 7-2-15,-14-2 1 0,14 1 1 16,0 7-1-16,0-1 3 16,-14-4-3-16,14 5-1 15,-11 2-1-15,11 5 1 0,0 0-2 16,0 0 3-16,0 0-1 16,0 0 0-16,0 0-2 0,0 0 0 15,0 0 3-15,0 0 0 31,0 0 0-31,0 0-1 16,0 0 0 0,0-9-2-16,0 0 1 0,0 3 0 15,-14 0 1-15,0-2-1 16,-2 1-1-16,16 3 2 16,-20 4 0-16,6 0 0 15,14 0 0 1,0 0-3-1,0 0 4 17,0 0-3-17,0 0 2-15,0 0 0 16,0 0 0-16,0 0 2 16,0 0 0-16,0-9-3 15,0 9 1-15,0-7 0 16,0-1-1-16,0 3 2 31,0-2-2-31,0 0 2 0,0-7-2 16,0 5 1-16,0-3 2 15,0-3-5-15,0-6 3 16,5 1-3-16,-5-1 2 16,0 5 1-16,0-4-1 0,0-1 1 15,0 7-1-15,-14 1 2 16,4 13-3-16,10 0 3 15,0 0 0-15,0-7-2 16,0 7-2-16,0 0 3 16,0-7 0-16,0-2-1 15,0 9 2 1,0 0 1-16,0 0 4 16,0 0-4-16,0 0-2 15,0 16-1 1,0-16-2-16,0 20 0 15,0 3 0 1,0-4 1-16,0 10 2 16,0-2-1-16,0 3 0 0,0-4 0 15,0 3 2-15,0 5 1 16,0-6-3-16,0 2 0 0,5-6-2 16,-5 12 0-16,0-7 3 15,5-1-1-15,4-3 1 16,-4 0-1-16,4-5 0 0,-9 1 0 15,0-9 0-15,0 3 0 16,0-1-1-16,0 1 0 16,0-15 3-16,0 20-5 15,0 1 4-15,0-1-1 0,0 1 3 16,0 0-7-16,0-6 5 16,0 1-1-16,0 4 1 15,0-8 0-15,0 6-3 16,0-6 2-16,0 8 0 15,0 1 1-15,0 0 0 16,0 2-3-16,0-4 4 0,0 1-4 16,0 1 0-16,0 8 2 15,0-8 1-15,0 6-1 0,0-4 2 16,0-4-2 0,0 1 1-16,0-20-3 0,0 21 2 15,0-21-2-15,0 20 3 16,0-20-5-16,0 18 3 0,0-6 1 15,5-12-1-15,4 15-2 16,-3-4 5-16,-6 5 1 16,0-16-4-1,0 13 2 1,0-13 0-16,0 13-1 16,0-13-2-16,0 0 5 31,0 0-4-31,0 0 2 15,0 0 2 1,0 0 0-16,0-13-2 16,0 0-1-16,0-3-3 15,0-3-2-15,0-9 3 0,0-1-3 16,0-4 2-16,0-8 4 16,0-2-1-16,0 8-2 15,-20-1 1-15,6 4 1 0,0-12 0 16,14 10-4-16,-14-3 5 15,14-2-1-15,0-6-2 16,0 11 4-16,0-9-2 16,0-6-3-16,0 8 1 0,0-1 4 15,0 3-4-15,0 1 1 16,0-3 0-16,0 4 1 16,-11 6 0-16,11-5 0 0,-23 0 0 15,23 3 0-15,0 4 1 16,0 8-1-16,0 0 1 0,0 1-1 15,0-4-3-15,0 5 2 16,0-11 2-16,0 10-1 16,0 0 0-16,0 0-1 0,0 6 2 15,0-2 0-15,0 16 0 16,0 0-2 0,0 0-3-1,0 0 2 1,0 0 1-1,0 0 0-15,7 0 3 16,-7 0-3 0,0 0 2-1,0 0-5 1,0 0 5-16,0 16-1 0,7 4 2 16,2-20-1-1,-4 23-1-15,1-12 2 16,3 4-4-1,-4-15 2-15,0 12 0 16,4 4 1-16,5-16-4 0,-9 14 5 16,10-14 1-16,-6 20-5 15,5-20 2-15,-7 0 0 0,0 0-1 16,0 0 2-16,-2 0-1 16,1 0 2-16,2 0-1 15,7 0 0-15,-1 0 0 0,0 0 1 16,5 0-1-16,3 0 0 15,-3 0-3-15,4 0 3 16,-3 0-3-16,3 0 3 16,-11 0-1-16,9 0 0 0,1 0 1 15,-8 0-1-15,0 0-1 16,0 0 1-16,-3 0 0 16,3 0-1-16,9 0 1 0,-2 0-2 15,8 0 3-15,-10-8-3 16,9 8 3-16,-8 0-1 15,3 0 1-15,-5 0 0 0,-4 0-2 16,0 0 2-16,0 0 0 16,0 0-2-16,9 0-1 15,-8 0 2-15,-3 0-1 0,2 0 1 16,0 0 0-16,1 0 2 16,4 0-1-16,4 0-3 15,-3 0 4-15,1 0-3 16,2 0 1-16,2 0 0 0,-6 0 1 15,4 0-1-15,-2 0 2 16,1 0-5-16,-6 0 3 0,-6 0 0 16,4 0 1-16,1 0 0 15,-1 0-2-15,0 0 2 16,0 0-1-16,-7 0 0 0,7 0 1 16,-3 0-1-16,12 0 0 15,-3 0-3-15,3 0 3 16,-9 0-2-16,0 0 3 15,7 0 1-15,-1 0-2 0,-6 0 0 16,0 0-3-16,0 0 4 16,-8 0-1-16,8 0 2 15,0 0-2-15,-7 0 0 0,0 0-1 16,0 0 2-16,0 0-3 16,9 0 3-16,-2 0 0 15,-3 0-3-15,3 0 3 0,0 0-3 16,1 0 5-16,-1 0-4 15,0 0 1-15,0 0-1 0,-7 0 1 16,7 0-2 0,-8 0 5-16,8 0-2 0,0 0-2 15,-9 0 2-15,4 0-1 16,-9 0-3-16,5-6 5 16,-5 0-2-16,9 6-1 15,-3 0 1-15,2 0 1 16,7 0 0-16,-3 0 0 0,2 0-1 15,0 0 1-15,-8-7-3 16,-6 7 3 0,9 0 1-1,-4 0-2 1,4 0 0-16,-9 0-1 16,0 0 2-1,0 0 0-15,0 0 1 16,0 0 4-16,0 0-2 15,0 0-3-15,0 0 3 16,0 0-6-16,0 0 4 16,0 0-4-1,0 13 2 17,0-13 1-32,0 14-4 15,0-14 5-15,0 0-4 16,5 16 2-1,-5-16 1-15,0 12 0 0,0-12-3 16,0 0 1-16,0 0 3 16,0 20 1-16,0 3-2 15,0-4-1-15,0 5 0 16,0-4 0-16,0 1 0 16,0 0-1-16,0-1 1 0,0 0 1 15,0 1-1-15,0 3 2 16,0-12-2-16,0 8-1 15,0-4 2-15,0-16-3 0,0 12-1 16,0 2 3-16,0 1 1 16,0 6 2-1,0-9-3-15,0 8 0 16,0 5-1 0,0-13 3-16,0 1-4 15,0 3 0-15,0-4 2 16,0 8 3-16,0-3-5 0,0 2 2 15,0-6 2 1,0 3-2-16,0-2-2 0,0 5 4 16,0-2-2-16,0-17-2 15,0 12 3-15,0-12-3 16,0 15 5 0,0 1-3-16,0-16 1 0,0 12 0 15,0-12 0-15,0 0-3 16,0 0 1-16,0 14 4 15,0-14-2-15,0 15-4 0,0-15 2 16,0 0 3-16,0 0-1 16,0 0-2-1,0 0-2-15,0 14 5 16,0-14 0-16,0 14-2 16,0-14-3-16,0 13 4 0,0 3-1 15,0-4 0 1,0-12 2-16,0 0-4 15,0 14 1-15,0 1 2 16,0-15 2-16,0 20-5 0,0-20 3 16,0 20-1-16,0-20-2 15,0 16 2-15,0-4 0 16,0-12-2 0,0 0 3-1,0 0 0-15,0 0-2 0,0 14 4 16,0 1-5-16,9-1 2 15,-4-14-2-15,4 14 1 16,-9-1 3 0,0-13-1-16,0 16-1 0,0-2 2 15,0 5-4 1,0-2 2-16,0-5 1 16,0 8-1-16,5 1 0 15,3-5-2 1,-1-4 4-16,-7-12-1 0,0 13-3 15,0-13 5 1,0 15-5-16,0-3 1 16,0 3 3-16,0-15 0 15,0 0 2 17,0 0-2-17,0 0 0-15,0 0-4 16,0 0 0-1,0 0 4 1,0 0-4-16,0 0 4 16,0 0-1-16,0 0 0 15,0 0 2-15,0 0 1 16,0 0-1 0,0-7-7-16,0-1 4 15,0 3 0-15,-15-2-1 16,1-2 3-16,0 3-4 15,0 6-2-15,0 0 1 16,14-5 1-16,-20-3-2 0,1 1-1 16,3 2 3-16,2 5 0 15,14 0-2-15,-20 0 4 16,20 0-4-16,-23 0 2 0,9 0 2 16,14 0-2-16,-18 0 2 15,4 0 0-15,0 0 0 0,-9 0 0 16,3 0 0-16,-8 12-2 15,3-12 4-15,-5 13-1 16,-4-13-1-16,-3 0-2 0,4 0 2 16,6 0 0-16,4 15 0 15,-5-15 2-15,8 0-2 16,-3 0-2-16,5 0 3 16,-5 0 0-16,4 0-4 0,5 0 6 15,-9 0-3-15,7 0 0 16,-7 0 1-16,-7 0-3 0,10 0 2 15,1 0 1-15,-10 0 3 16,8 0-4-16,0 0 1 16,-1 0-1-16,3 0 1 0,-4 0-4 15,3 0 3-15,1 0 2 16,3 0-2-16,-4 0-2 16,-3 0 4-16,4 0-2 15,-4 0 0-15,5 0 0 0,-3 0-1 16,0 0-3-16,-2 0 4 15,3 0 0-15,1 0 3 0,-3 0-2 16,1 0-1-16,0 0 1 16,7 0-1-16,14 0 1 15,-20 0-1-15,-3 0-2 0,13 0 4 16,-5 0-2-16,-1 0 0 16,-5 0 1-16,0 0 1 0,1 0-1 15,-3 0-1-15,4 0 2 16,5 0 0-16,-8 0 0 15,8 0-4-15,0 0 2 16,-5 0 0-16,4 0 0 0,1 0 0 16,2 0 1-16,12 0 0 15,-14 0 0-15,14 0-3 16,-14 0 3-16,14 0-3 16,0 0 4-16,0 0-1 15,0 0-3 1,0 0 0-16,0 0 3 0,0 0 1 15,0 0-4-15,0 0 3 16,0 0 1-16,0 0-1 31,0 0-3-31,0 0 3 16,0 0-3-16,0 0 6 16,0 0 3-16,0 0-3 0,0 0 0 15,0 0 1-15,0 0-1 16,0 0-3-16,0 0 0 15,0 0-3-15,0 0 4 0,0 0-4 32,0 0 4-17,0 0-1 1,0 0-3-16,-15 0 3 16,15 0-2-16,-23 12 0 15,9-12 1-15,4 15 0 16,-10-15-1-16,4 0 2 15,16 0 0 1,0 0 0-16,0 0 1 16,0 0 2 15,0 0 1-31,0 0 3 0,0 0-3 16,0 0 3-16,0 0 1 15,0-7-4-15,0-1-2 0,0 3 4 16,0-2-5-1,0-2-1-15,0-2-2 0,0 3 1 16,0 1 0-16,0-5 1 16,0 3-1-16,0-5 1 15,0-1-2-15,0 10 1 0,0-2 0 16,0-2 0-16,-14-3 2 16,14 4-4-16,-14-5 2 0,14 7-2 15,0-8 2-15,0 5 3 16,-14 2-3-16,14-6 2 15,0-1-4-15,0 9-1 0,0-13 1 16,0 12 2-16,0-8 0 16,0 2 1-16,-15-12-1 15,15 5-3-15,-14 6 4 16,14-2 1-16,0 1-1 0,0 7-1 16,0-7-1-16,0-1 0 15,0 3-1-15,0 0 1 16,-14-6 1-16,14-2 0 0,-19 1 0 15,19-5 0-15,0 3-2 16,-15 0 2-16,15 1-2 0,0 4 2 16,0 3 1-16,0 1-3 15,0-12 4-15,0 12-2 16,0-1 0-16,0-3 0 0,0 9 0 16,0 2 0-1,0-10-3-15,0 3 1 0,0-6 2 16,0 6-6-16,0-1 5 15,0-3 0-15,0 4 0 0,0-3-1 16,0 1 2-16,0 2 0 16,0-4 3-16,0 3-2 15,0-1-1-15,0 0 0 0,0 5 2 16,0 3-3-16,0 0 0 16,0 6 3-16,0 0-1 15,0 0-3-15,0-8 1 0,0 1 2 16,0-6-1-16,0-2-3 15,0 10 3-15,0-9-1 16,0 0 4-16,0-7-7 16,0 6 3-16,0 3 2 0,0-5-1 15,0-2-2-15,0 5 2 16,0-2 0-16,0 11 0 16,0-3-4-16,0-4 5 0,0 5-1 15,0-10 0-15,0 11 1 16,0 6 2-16,0-6-5 15,0 6 3-15,0 0-3 16,0 0 4 0,0 0-1-16,0 0 0 15,0 0-3 1,0 0 3-16,0 0 0 0,0 0 0 16,0-7 0-16,0 0 0 15,0 0 1-15,0-2-3 16,0 9 3-16,0 0-3 0,0 0 0 15,0 0-2 1,0 0 1-16,0 0 5 16,0 0-5-16,0 0 1 15,0 0-1 1,0 0-1-16,0 0 1 0,0 0 5 31,6 0-3-15,3 16-2-16,5-2 0 15,-9-14 3-15,4 0-1 16,5 12 0-16,-9-12-1 0,1 0 1 16,3 0 0-16,-2 0-3 15,7 0 5-15,-7 0-2 16,0 0-1-16,0 0 3 0,0 0-1 16,7 0-1-16,-8 0-2 15,8 0 2-15,0 0 1 0,0 0-1 16,6 0 0-1,3 0 0-15,-2 0 1 0,-2 0 0 16,1 0-1-16,8 0 2 16,-5 0-4-16,-1 0 2 15,-3 0-2-15,1 0 3 0,3 0 2 16,-9 0-5-16,-2-6 3 16,9 0-1-16,-5 6 0 0,-1 0 1 15,-5 0 0-15,4 0 1 16,1 0-4-16,-1 0 2 15,0 0-2-15,0 0-1 0,-7 0 3 16,0 0 2-16,0 0 0 16,0 0-2-16,9 0-3 15,-1 0 6-15,0 0-5 16,8 0 2-16,-3-7 1 0,-4 0-1 16,5 7 0-16,-8-7 0 15,6-2 0-15,-5 9 1 16,0 0-3-16,1 0 2 0,-1 0 0 15,0 0-1-15,-7 0 2 16,7 0-4-16,-8 0 3 16,2 0 0-16,7 0 2 0,-1 0-2 15,0 0 0-15,0 0 0 16,-2 0-2-16,10 0 3 16,-8 0 1-16,7 0-1 15,8 0-3-15,-10 0 3 0,-5 0-1 16,0 0 0-16,1-7-1 15,-1 7 2-15,2-5-1 16,-6-3-1-16,-4 8-1 0,2 0 2 16,7-7-2-16,4 3 5 15,-5 4-3-15,2-7-1 0,-2 7 1 16,-3 0-2-16,-2 0 2 16,-4 0 1-16,4 0-3 15,-4 0 4-15,4 0-4 0,-3 0 3 31,2 0 0-31,7 0-1 16,-1 0-1-16,0 0 2 16,-2 0-2-16,3 0 1 0,-1 0-2 15,0 0 4-15,0 0-1 16,0 0-1-16,0 0 1 16,-8 0-3-16,1 0 2 0,-7 0 3 15,0 0-1-15,0 0-1 16,0-9-1-16,0 9 2 0,0 0 1 15,0 0 2-15,0 0 5 16,-13 0 0-16,-1 0-4 16,0 0 0-16,0 0-3 15,0 0-3-15,-6 0 0 16,-1 0 1-16,-2 0-2 0,-5-8 1 16,-1 2 1-16,4 0-3 15,-5 6 2-15,11 0 0 0,-4 0-3 16,9 0 1-16,-2 0-1 15,16 0-1-15,-16 0 1 16,2 0 3-16,-1 0 0 0,1 0 0 16,0 0 2-16,-5 0-5 15,4 0 3-15,1 0 0 16,-7 0 0-16,7 0 3 16,-8 0-6-16,1 0 3 0,7 0 0 15,-5 0 2-15,4 0-2 16,1 0-2-16,0 0 2 15,14 0-1-15,-21 0 3 0,7 0-1 16,-1 0-2-16,1 0 1 16,0 0 0-16,0 0 1 15,0 0-3-15,-4 0 5 0,-5 0-7 16,3 0 4-16,6 0-2 16,0 0 3-16,-5 0 0 0,-3 0-1 15,8 0 0-15,0-7 1 16,-9 7 0-16,9 0-5 15,3-7 4-15,-12 7-2 16,4 0-1-16,-3 0 5 16,1 0 0-16,0 0-2 0,1 0 0 15,6 0 2-15,-9 0-4 16,4 0 2-16,-3 0 0 0,8 0 0 16,14 0-2-16,-14 0 0 15,14 0 1 1,0 0 2 15,0 0-2-15,0 0 3-1,0 0-3 1,0 0 2 0,0 0 1-1,0 0-4 1,0 0 4-16,0 0-5 15,0 0-1-15,0 0 1 16,0 0 0-16,0 0-1 0,0 0-2 16,0 0-3-16,0 0 1 15,0 0 3-15,0 0 1 16,0 0-2-16,9 0-2 0,5 0 1 16,-9 0 2-16,10 0 2 15,1 14 0-15,-6-2 1 16,13-12 1-16,-3 17-2 15,-6-17 2-15,0 11-1 0,7-11 3 16,2 15 0-16,-3-15-3 16,8 0 5-16,-3 0-4 15,5 0-1-15,-2 0 3 0,6 0-4 16,-6 0 3-16,8 0-1 16,-2 0 1-16,-6 0 1 0,0 0-3 15,1 0 0-15,-8 12 2 16,-2 4 0-16,1-16 1 15,3 0-1-15,-4 0-1 16,3 0 1-16,-1 0-3 0,0 0 1 16,8 0 0-16,-5 0 2 15,6 0-2-15,8 0 2 16,-14-7 0-16,5-2-3 0,-1 9 1 16,1 0-2-16,-12 0 3 15,6 0 0-15,-9 0 2 16,1 0-3-16,-10 0 3 0,9 0-2 15,-5 0-1-15,3 0 0 16,3 0 3-16,-1 0-3 16,0 0-1-16,0 0 1 15,0 0 1-15,-8 0 0 0,8-7 1 16,0 7 0-16,0 0-2 16,0 0 3-16,2-5 0 0,-2 5-3 15,-3 0 2-15,8 0 1 16,-4-8-1-16,-1 8 0 15,2 0 0-15,-2 0 0 0,-7 0 1 16,0 0-1-16,0 0-3 16,0 0 4-16,-1 0 0 15,-1 0-1-15,4 0-1 16,-4 0 1-16,-5 0 1 16,0 0-2-16,0 0-1 15,9 0 1 1,-4 0 1-16,4 0 1 0,-4 0-1 15,4 0 0-15,-9 20 1 16,0-4-2-16,0-2 1 16,0-14 1-16,0 20-3 15,0-4 2-15,0 4 1 16,0 1 0-16,0-7 0 0,0-1-3 16,0 10 1-16,0-4 1 15,0-5 2-15,0 1-2 16,0 6-1-16,0-9 1 15,0 12 0-15,0-5 1 0,0 2-3 16,0 0 2-16,0-1 0 16,0 1 1-16,0 0-1 15,0-6 0-15,0-3 0 0,0 9 0 16,0-6-1-16,6 8 1 16,-6-11 2-16,0 8-2 0,0 3-2 15,0-3 2-15,0-6 2 16,8 6-4-16,-2-5 3 15,3-3 1-15,-2-12-4 0,-7 16 4 16,0-3-5 0,0-13 4-16,0 13 1 0,0 11-3 15,0-12 0-15,0 5 2 16,0-5-2-16,0 3 2 0,0-3-1 16,0 11 0-16,0-4-2 15,0 10 3-15,0-8-1 16,0 2 1-16,0-4-1 0,0 1-2 15,0 1 2-15,0-21 1 16,0 20 0-16,0 3 0 16,0-4-2-1,0-4 2-15,0-15-4 16,0 14 3-16,0-14 1 16,0 0-4-16,0 0 4 15,0 15 1 1,0-2 0-16,0 4-2 15,5-5-1-15,4-12 0 0,-4 12-1 16,-5-12 3-16,0 0 0 16,0 0 1-1,0 0-5-15,0 0 4 16,0 0-2-16,0 0-1 16,0 0 3-16,0 0-2 15,0 0 4-15,0 0-4 16,0 0 4-1,0 0-1-15,0 0 0 16,0 0-3 15,0 0 3-31,0 0-4 16,0 0 4-16,0 0-1 16,0 0 0-1,0 0 0-15,6 0-1 16,-6 0-2-16,8 0 3 15,-2 0-1-15,-6 0-1 0,0 0 0 16,0 0 3 0,0 0-1-16,0 0 0 0,0 0 0 15,0 0 2-15,0 0 0 16,0 0-2-16,0 0-3 0,0 0 3 16,0 0-3-1,0 0 3-15,0 0-3 16,0 0 3-16,0 0 0 15,0 0 2-15,0 0-2 16,0 0-3 15,0 0 0-15,0 0 1 31,0 0 3-32,0 0-4-15,0 0 3 16,0 0-4-16,0 0 2 16,0 0 2-1,0 0 3 17,0 0 0-32,0 0 0 15,0 0-2-15,0 0-4 16,0 0 0-1,0 0 4-15,0 0 0 16,0 0-3 0,0 0 2-1,0 0-2 1,0 0 2-16,0 0 0 16,0 15-4-16,0-15 1 15,0 0 1-15,0 14 2 0,0 7 0 16,0-21-3-1,0 0 3-15,0 0 0 16,0 0 1 0,0 0-1-16,0 0 0 15,0 0-3-15,0 0 0 16,0 0 0 0,0 15 2-16,0-15 1 31,0 0 1-31,0 0-1 15,0 0 1-15,0 0-1 16,0 0 0-16,0 0-3 16,0 0 0 15,0 0 0-15,0 0 3-16,0 0 1 15,0 0-3 1,0 0-2 31,0 0 1-47,0 0 0 15,0 0 0 1,0 0 4 0,0 0 0-16,0 0-3 15,0 0 4-15,0 0-1 0,0 0 0 16,0 0 3-16,0 0-4 15,0 0 0-15,0 0 0 16,0 0-3-16,0 0 0 16,0 0 0-1,0 0 1 1,0 0-2-16,0 0 5 16,0 0-4-16,0 0 4 15,0 0 2-15,0 0 0 31,0-8 0-31,0 1-3 0,0 2 0 16,0-2-1 0,-14-2 0-16,14 9-2 15,0 0-1 1,0 0 1-16,0 0 0 0,0 0 0 16,0 0-2-1,0 0 5 1,0 0 0-16,0 0 0 15,0 0 0-15,0 0-2 32,0 0-2-32,0 16 3 15,0-16-1-15,0 0-3 16,0 12 4-16,0-12-2 0,0 0 1 16,0 0 2-16,0 13-1 15,8-13-2 1,-2 0 3-16,-6 15-1 15,0-3 0-15,9-12-2 0,-9 15 4 16,0-15-1-16,5 0 0 16,4 0-3-16,-4 0 2 0,-5 0 1 15,0 0 0-15,0 0 3 16,0 0-3-16,0 0-2 16,0 0 0-1,0 0 0-15,0 0 0 16,0 14-2-16,0-14 1 15,0 16 4-15,0-16-4 16,0 12 4-16,0 1-2 16,9-13 0-16,-9 16 0 15,5-16 0-15,-5 0-2 0,9 0 3 16,-9 0-3 0,0 0 4 15,0 0-1-31,0 0 0 15,0 0 0-15,0 0 0 16,0 0 0-16,0 0 1 16,0 0 1-16,0 0-4 15,0 0 2 1,0 0 0-16,-14 0-5 16,14 0 7-16,-14 0-3 15,14 0-2 1,0 0 1 15,0 0-2-31,-14 0 0 16,14 0 4-16,-15 0-1 15,1 0 0-15,14 0-2 16,-19 0 0-16,3 0 2 16,16 0 1-16,-20 0-1 0,6 0-1 15,14 0-1-15,-14 0 1 16,14 0-1-16,-23 0 4 15,5 0-1-15,4 0-4 16,0 0 2-16,-9 0 2 16,9 0-3-16,-6 0 3 15,6 0-2-15,-5 0 2 16,4 0-4-16,15 0 4 16,-21 0-1-16,0 0 3 15,8 0-4-15,-10 0 1 16,4 0 0-16,5 0 0 15,-6 0-2-15,-1 0 2 16,-2 0 0-16,3 0 0 0,-8 0 1 16,5 0-1-16,5 0 2 15,-5 0-2-15,4 0-1 0,-4-9 2 16,3 2-3-16,1-6 4 16,-2 6-1-16,-2 2-2 15,3 5-1-15,1 0 2 0,-10 0 1 16,8 0-5-16,0 0 6 15,-6 0-2-15,4 0 1 0,4 0-1 16,-10 0 1-16,3 0-1 16,-3 0 0-16,1 0 0 15,0 0-3-15,1 0 3 16,-10 0 3-16,3 0-2 0,9 0-3 16,-12 0 2-16,7 0 1 15,5 0-1-15,2 0-3 0,4-7 3 16,-3 7 2-16,1-9-4 15,0 1 0-15,1 2 1 16,-3 6 1-16,4 0 2 0,-2 0-3 16,21 0 2-16,-15 0-3 15,1 0 3-15,14 0 0 16,-14 0-1-16,0 0 2 16,-6 0-2-16,6 0 0 15,-5 0-2-15,-2 0 2 16,6 0-1-16,1 0 2 15,14 0 0-15,0 0 0 16,0-7-1-16,0-1 1 16,0 3-1-16,0 5-2 15,5 0 0-15,4 0 2 16,-3 0-1-16,-6-7 1 16,9-2-2-16,5-2 3 0,0 3-1 15,4-4 0-15,5-4 1 16,-4-5-1-16,9 1-1 15,-6-1 0-15,6 0 0 16,-8-8 1-16,3 2 0 0,-4-3 0 16,9-2-2-16,-6-4 5 15,-3-5 0-15,4-3-2 0,-12 2 1 16,3-6-2-16,2 4 0 16,-2 11 2-16,-7 4 0 15,0 2-3-15,-7 6-2 0,0 13 3 16,0 8-2-1,7 0 2-15,-7 0-4 0,0 0 0 16,7 0 4 0,2 0 2-16,-9 15 0 0,0 7-4 15,0-22 3 1,0 12 0-16,0-12 1 16,-16 15 0-16,-12-3 3 0,-9 4-2 15,-2 4-1-15,-4 3 0 16,3-4 4-16,2-2-4 0,5-5-2 15,6 3 2-15,13-15-2 16,14 0-3 0,0 0-2-16,0 0 3 15,14 0-1-15,0 0 3 16,8 0-2-16,-3 0 1 0,9 0 1 16,1 0 0-1,4 0 0-15,8 0-2 0,2 0 2 16,-1 0-2-16,3-8-2 15,-7-4 1-15,5-4-1 16,-2 1-1-16,-8 3 5 0,-4 3-2 16,-8 9 3-16,-7 0 2 15,-14 0 4-15,0 0 2 0,0 0-3 16,-14 0 1-16,-7 0-5 16,-8 0 2-16,-4 21-3 15,-1-6-1-15,4 6 3 0,2-21-4 16,13 15-1-16,15-15-2 15,0 0-1 1,0 0-2-16,0 0 2 16,23 0 2-16,-3 0-1 0,10 0 1 15,4 0 3-15,8 0-3 16,-1 0-3-16,7 0 2 0,1-15 0 16,8-6 1-16,-4 1-1 15,6-10 1-15,-6 3 0 16,5-2 0-16,-10 2 2 0,-14 6 1 15,-6 1 1-15,-6 11 3 16,-14 9 7-16,-8 0 0 16,-23 0-4-16,-3 0-4 15,-17 16-1-15,-5 4-1 0,-10 2 1 16,14-3-2-16,-1-6-3 16,3 3-8-16,14-16-12 0,17 0-17 15,11 0-43-15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06T09:07:56.624"/>
    </inkml:context>
    <inkml:brush xml:id="br0">
      <inkml:brushProperty name="width" value="0.2" units="cm"/>
      <inkml:brushProperty name="height" value="0.2" units="cm"/>
      <inkml:brushProperty name="fitToCurve" value="1"/>
    </inkml:brush>
    <inkml:context xml:id="ctx1">
      <inkml:inkSource xml:id="inkSrc0">
        <inkml:traceFormat>
          <inkml:channel name="X" type="integer" max="32768" units="cm"/>
          <inkml:channel name="Y" type="integer" max="32768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1612.59839" units="1/cm"/>
          <inkml:channelProperty channel="Y" name="resolution" value="2580.15747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1" timeString="2021-05-06T09:07:20.505"/>
    </inkml:context>
  </inkml:definitions>
  <inkml:traceGroup>
    <inkml:annotationXML>
      <emma:emma xmlns:emma="http://www.w3.org/2003/04/emma" version="1.0">
        <emma:interpretation id="{042CD3AA-F766-49B5-9A0C-FDBE5751172A}" emma:medium="tactile" emma:mode="ink">
          <msink:context xmlns:msink="http://schemas.microsoft.com/ink/2010/main" type="writingRegion" rotatedBoundingBox="9495,12503 9332,8048 12350,7938 12512,12392"/>
        </emma:interpretation>
      </emma:emma>
    </inkml:annotationXML>
    <inkml:traceGroup>
      <inkml:annotationXML>
        <emma:emma xmlns:emma="http://www.w3.org/2003/04/emma" version="1.0">
          <emma:interpretation id="{AC6C70B6-7B84-4907-B68B-37177314D3E5}" emma:medium="tactile" emma:mode="ink">
            <msink:context xmlns:msink="http://schemas.microsoft.com/ink/2010/main" type="paragraph" rotatedBoundingBox="9495,12503 9332,8048 11388,7973 11551,12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8CFEF0-90E2-47EF-9B2F-0A332BA57898}" emma:medium="tactile" emma:mode="ink">
              <msink:context xmlns:msink="http://schemas.microsoft.com/ink/2010/main" type="inkBullet" rotatedBoundingBox="9495,12503 9495,12488 9509,12487 9510,12502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-2285 4416 0</inkml:trace>
      </inkml:traceGroup>
      <inkml:traceGroup>
        <inkml:annotationXML>
          <emma:emma xmlns:emma="http://www.w3.org/2003/04/emma" version="1.0">
            <emma:interpretation id="{A437D9D8-D886-4F2B-98E7-C4FEC4FBA936}" emma:medium="tactile" emma:mode="ink">
              <msink:context xmlns:msink="http://schemas.microsoft.com/ink/2010/main" type="line" rotatedBoundingBox="10917,9679 10855,7993 11388,7973 11450,9659"/>
            </emma:interpretation>
          </emma:emma>
        </inkml:annotationXML>
        <inkml:traceGroup>
          <inkml:annotationXML>
            <emma:emma xmlns:emma="http://www.w3.org/2003/04/emma" version="1.0">
              <emma:interpretation id="{35685372-5086-49CD-A1C3-3F1C4785D775}" emma:medium="tactile" emma:mode="ink">
                <msink:context xmlns:msink="http://schemas.microsoft.com/ink/2010/main" type="inkWord" rotatedBoundingBox="10917,9679 10855,7993 11388,7973 11450,9659"/>
              </emma:interpretation>
              <emma:one-of disjunction-type="recognition" id="oneOf1">
                <emma:interpretation id="interp1" emma:lang="tr-TR" emma:confidence="0">
                  <emma:literal>iks</emma:literal>
                </emma:interpretation>
                <emma:interpretation id="interp2" emma:lang="tr-TR" emma:confidence="0">
                  <emma:literal>trap</emma:literal>
                </emma:interpretation>
                <emma:interpretation id="interp3" emma:lang="tr-TR" emma:confidence="0">
                  <emma:literal>trap:</emma:literal>
                </emma:interpretation>
                <emma:interpretation id="interp4" emma:lang="tr-TR" emma:confidence="0">
                  <emma:literal>irss</emma:literal>
                </emma:interpretation>
                <emma:interpretation id="interp5" emma:lang="tr-TR" emma:confidence="0">
                  <emma:literal>trap,</emma:literal>
                </emma:interpretation>
              </emma:one-of>
            </emma:emma>
          </inkml:annotationXML>
          <inkml:trace contextRef="#ctx1" brushRef="#br0">-814 441 1 0,'0'0'2'0,"0"0"2"0,0 0 5 15,0 0 14-15,0 0 18 16,0 0-16-16,0 0-12 16,0 0-5-16,0 0-4 0,0 0 1 15,0 0-1-15,0 0 3 16,0 0 1-16,0 0 4 15,0 0-5-15,0 0 0 0,0 0 0 16,0 0-3-16,0 0 0 16,0 0-2-16,0 0 3 0,0 0-2 15,0 0 3-15,0 0 3 16,7 0 5-16,-7 0 4 16,0 0 0-16,0 0-5 15,0 0 1-15,0 0 0 16,0 0-6-16,0 0-2 0,0 0 0 15,0 0-4-15,0 0 1 16,0 0-1-16,0 0 1 16,0 0 0-16,0 0-1 15,0 0-1-15,0 0 0 16,0 0-2-16,0 0 3 0,0 0 1 16,0 0-2-1,7 0 1-15,-7-9 0 16,0 6-1-1,0-14 2-15,0 4-2 16,0 5-1-16,0 1-2 0,0 2 3 16,0-11-1-16,9 3-3 15,2 6 3-15,-11-5 0 0,0 3 0 16,0-6-1-16,0 1 0 16,9 7 1-16,-4-6-3 15,-5-2 1-15,0 10-1 0,0-2 2 16,0 0 0-16,0 2 4 15,0-4-2 17,0 0 0-32,5-3-4 0,4 4 3 15,-4-4 0-15,4 5 0 16,-9-2-1-16,0 1 1 16,0 8 1-16,0 0-3 15,0 0 3 16,0 0 0-31,5-6-3 16,-5 0 2-16,0-1 1 16,9 0 1-16,-9 0-2 15,0-2-2-15,6 9 4 0,-6 0-4 16,0 0 1-16,0 0 4 16,9 0-3-1,-9 0-1 1,0 0-1-16,0 0 1 0,0-7 0 15,0 2-1-15,7-3 0 16,-7 1 2-16,0 2 1 16,7-2-1-16,-7 7-2 31,0 0 3-15,0-9-1-1,0 9 2-15,0 0-1 0,0 0 3 16,0 0-7-16,0 0 4 15,0 0-2 1,0 0 1 0,0 0-2-1,0-8 4 1,0 2 1 0,0 0-4-1,0 6 2-15,0 0-4 16,0 0 4-1,0 0-3-15,0 0 3 16,0 0 3-16,0 0-5 31,0 0 2-31,0 0 1 0,0 0-1 16,0 0-2-16,0 0 3 31,0-7-4-31,0 0 1 16,0 0 3-16,0 7-6 15,0-9 7-15,0 9-2 0,0 0 0 16,0 0-3-16,0 0 3 16,0 0-4-1,7-7 3-15,-7-6 1 16,7 2-1-16,0-5-3 0,-2 2 0 16,-5 1 2-16,0 6 3 15,0 0-2 1,0 7 1-16,0 0 0 15,6 0-4 1,2 0 4-16,-2 0-1 16,-6-9 3-16,0 9-2 0,0-7-1 15,0 7-1-15,0-5-1 16,0 5 1 0,0 0-1-16,0 0 4 15,0 0-1 1,0 0 1-1,0 0-4 1,9 0 1-16,-9 0 2 16,5 0-2-1,-5 0-2 1,9 0 4-16,-9 0 1 0,0 0-3 16,0 0-1-16,0 0-1 15,0 0 1 16,0 0 5-15,0 0-5 0,0 0 5-1,0 0-6-15,0 0 4 16,0 0-2-16,0 0 2 16,0 0 1-16,0 0-1 15,0 0-3 1,0 0 5-16,0 0 0 15,0 0-1 1,0 0-6-16,0 0 7 0,0 0-2 16,0 0 1-16,0 0 0 15,0 0-1 1,0 0 0 0,0 0 0-16,0 0 1 0,0 0-3 15,0 0 2-15,0 0-2 16,0 0 2-16,0 0 0 31,0 0 0 0,0 0-2-31,0 0 0 16,0 0-2 0,0 12 2-1,0-12-1 1,0 0 3-16,0 16-3 15,0-2-2 1,0-14 6-16,0 0-1 16,0 12-3-16,0-12 4 15,0 24-1-15,0-5-1 16,0 2 0 0,0-7 1-1,0-14-3 1,0 0 4 15,0 13-4-31,0-13 5 0,0 14-4 16,0-14-1-16,0 0 4 15,0 0-3 1,0 0 2 0,0 0-3-16,0 0 4 15,0 0-4 1,0 0 1-16,0 16 2 15,0-16-2 1,0 12 2-16,0-12-3 0,0 13 3 31,0 3-1-15,0-16 1 0,0 14-1-16,0-14 1 31,5 0-4-16,-5 0 4-15,0 13-1 16,0-13 1-16,0 14-1 16,0-14-1-1,0 0 3-15,0 0-3 0,9 0 3 16,-4 0-4-16,-5 0 3 16,9 0-3-16,-9 0 4 15,0 16-1-15,0-16-3 0,5 12 0 31,-5-12 4-15,0 0-1-16,0 0 0 16,9 0 1-16,-3 14-5 15,-6-14 4-15,0 0-2 16,0 0 2 0,0 0 0-1,0 0 1-15,0 0-3 16,0 0-1-1,0 0 1 1,0 0 2 0,0 0 1-16,0 0-4 0,0 0 3 15,0 0 0-15,0 15 0 16,0-15 0-16,0 0-5 16,0 0 5-1,0 0-3 1,0 14 2-16,0-14 1 15,0 0-2 1,0 0 2 0,0 0-2-1,0 0 3 1,0 0-3-16,0 0 3 0,0 0-4 16,7 14 3-1,2-14-1 1,-4 0 0-16,-5 13 2 15,0-13-3-15,0 16 1 16,0-5 0 0,0-11-1-16,0 14 3 15,0-14-1-15,0 0 1 16,0 0-4-16,0 15 0 0,0-15 1 16,5 0 1-1,-5 14 2-15,0-14-6 31,9 0 2-31,-4 14 7 0,4-14-5 16,-9 13 1-16,0-13 0 16,0 16-1-16,0-16-1 15,0 12 1-15,0-12 1 16,0 14-1 0,0-14 2-1,0 0 0-15,0 0-3 0,0 15 1 16,0-3-2-1,0 4 3 17,0-3 0-17,0-13 1-15,0 0-5 32,0 0 2-17,0 0 2 1,0 0 0-16,0 0-3 15,0 0 3 1,0 12-3 0,0 6 3-1,0-18 0 1,0 0-3-16,0 12 3 16,0-12 2-16,0 15-1 15,0-15-6-15,0 12 4 16,6-12 1-1,2 0-2-15,-2 0 2 16,-6 16-1 0,0-16 1-16,0 13-1 15,0-13 1-15,0 0-2 16,0 0-1-16,0 0 4 0,0 12-6 16,0 12 5-1,0-24 1-15,9 0 0 0,-9 12-3 16,5-12 3-1,4 0-3-15,-9 0 0 0,0 0 2 16,0 0 1-16,0 0-3 16,0 0 0-16,0 0 2 15,0 0-3-15,0 0 3 0,0 0 0 16,0 0-2 0,0 0 2-16,0 13-2 15</inkml:trace>
          <inkml:trace contextRef="#ctx1" brushRef="#br0" timeOffset="4846.8705">-486 620 360 0,'0'0'-3'0,"0"16"3"15,0-2 3 1,0-14-2-16,0 0 0 0,0 0-3 16,0 13 0-1,0 1 5 1,0 7-7-16,0-6 4 15,0 1 1-15,0-4 1 16,0 2-1 0,0 1-1-1,0-15-3-15,0 0 4 16,0 14-3-16,0 0 2 16,0-14 1-16,0 20-1 15,0-20 1-15,0 0 1 16,0 0-4-16,0 14 2 15,0-14 1-15,0 0-4 16,0 15 7-16,0-3-4 16,0-12-1-1,0 17 2 17,0-17-3-32,0 0 3 15,0 12-2 1,0-12 2-16,0 0 0 15,0 0-4-15,0 0 4 16,0 0 0-16,0 12-1 16,0 3 1-16,0-1-1 0,0 1-1 15,0-15-1-15,0 21 3 16,0-21 1-16,0 14-2 0,0-14 2 31,0 14-5-31,0-1 1 16,0 8 4-16,0-21-3 15,0 15 1-15,0-2-1 16,5 4 1-16,-5-5 0 16,0-12 2-16,7 12-3 15,0-12 3-15,0 15-4 0,-7-1 3 16,0-14-3-16,0 21 2 16,0-21 1-16,0 15-3 15,0-15 1-15,0 11 0 0,0-11 2 16,0 16 2-16,0-16-2 15,0 0-3 1,0 0 3-16,0 0-2 16,0 0 2-1,0 0-3 1,0 0 1 0,0 0 4-1,0 0-5 1,0 0 4-16,0 0 0 15,0 0 1 1,0 0-1 0,0 0 0-16,0 0-3 0,0 0 6 15,0 0-1 1,0 0 0-16,0 0 1 0,0 0-1 16,0 0 0-16,0 0-3 15,0 0-4-15,0 0-1 31,0 0 0-31,0 0 6 47,0 0-4-47,0 0-1 16,0 0 1 0,0 20 4-16,0-6-1 0,0 2-3 15,0-16 0 1,-14 12 4-16,14-12 0 15,0 13 0 1,0-13 0 0,0 0-3-1,-12 0 1-15,12 0 0 16,0 0 1-16,0 0-4 16,0 0 6-1,0 0-4 1,0 0 0-16,0 16-1 0,0-2 2 15,0-14-2 1,0 13 3-16,0 1 1 16,0-14 0 15,0 0 1-15,0 0 0-16,0 0-1 15,0 0-4-15,0 0 0 16,0 0 0-1,0 0 0-15,0 0-2 16,0 0 2-16,0 0 1 16,0 16 1-16,0-16-2 0,0 12 2 15,0-12 2-15,0 0 1 16,0 0-5-16,0 0 5 16,0 0 0-1,0 0 1-15,0 0-1 16,0 0-2-16,0 0 2 15,0 0-4-15,-14-7 1 16,-1-5 1-16,1-5-2 16,-9 5 2-16,13 5-4 15,-6 0-1-15,16 0 2 16,-15 7 2-16,1 0-1 16,14 0-1-1,0 0-1 1,0 0 1-16,-14 0-2 15,14 0 1-15,0 0-1 16,0 0 2-16,0 0-1 16,-14 0 3 15,14 0-1-31,-20 0-1 16,20 14-1-16,-14-14 3 0,2 19-2 15,12-19 1-15,-21 17-2 16,21-17 2-16,0 0 2 15,0 0 0-15,0 0-3 32,0 0 0-32,0 0 3 15,0 0 0-15,0 0-2 16,0 0-1-16,0 0 0 16,0 0 0-16,0 0-4 15,0 0 3-15,0 0 0 0,14 0-1 16,-7 0 1-16,0 0 3 15,4 0-2-15,-3 0 2 16,7 0-1-16,-1 0 3 0,5 0-2 16,4 0 1-16,-10 0-3 15,6 0-3-15,-5 0 0 0,1 0 2 16,-1 0 5-16,-5 0-1 16,-4 0-1-16,4 0 0 15,-9 0 2-15,0 0-7 16,5 0 5-16,2 0-1 15,0 0 2-15,7 0-3 16,-6 0 4-16,6 0-4 16,-5 0 0-16,-4 0 2 0,-5 0-2 15,0 0 4-15,0 0-4 16,0 0 3 0,0 0-3-1,0 0 1-15,0 0 2 16,0 0-2-16,0 0 2 15,0 0 0 1,0 0-3-16,0 0 1 16,0 0 2-1,0 0 1-15,0 0 0 16,0 0-1 0,0 0 0-16,0 0 0 15,0 0 0-15,0 0 0 31,0 0 1-31,0 0-4 0,0 0 4 16,0 0 2 0,0 0-1-1,0 0-2-15,0 0 1 16,0 0-1-16,0 0 0 16,0 0 0 15,0 0-3-31,0 0 4 15,0 0-1-15,0 0-3 16,0 0-1-16,5 0 0 16,4 0 3-16,-4 0 0 15,4 0 0-15,-9 0-1 0,0 12 0 16,0 3 2 0,0-15-2-16,6 0 3 15,-6 0-3-15,5 0 0 0,4 0 3 16,-9 0-1-16,0 0-2 15,0 0 2-15,0 0 1 16,0 0-3 0,0 0 4-16,0 0-5 31,0 0 1-31,0 0-1 16,0 0 1-1,0 0 0-15,0 0 3 16,0 0-3-1,0 0 2-15,0 0 0 32,0 0-3-32,0 0 6 15,0 0-6-15,0 0 0 0,0 0 4 16,0 0-1 0,0 0-2-16,0 0 2 15,-20 0 2-15,6 0-3 16,0 0 1-16,0 0 0 15,-8 0 5-15,8 0-3 0,14 0 2 16,-14 0-1-16,14 0-2 16,0 0 2-16,0-8 0 15,-14 8-4-15,14 0 1 16,-20 0-4-16,20-7 3 0,-14-5 2 16,14 12-3-16,-14 0 3 15,14 0-4-15,0 0 3 16,-14 0-1-16,14 0-1 0,0 0 2 15,0 0-3-15,0 0 4 16,0 0-3-16,0 0-1 0,-14 0 2 16,14 0-6 15,0 0 3-31,0 0 2 16,0 0-1-1,0 0 3 1,0 0-4-16,0 0 4 15,0 0-5-15,0 0 2 16,0 0 4-16,0 0-4 16,0 0 4-16,0 0 3 15,0 0-4-15,0-9 0 16,9 1 1-16,-4 2-3 16,-5 6 2-16,0 0 2 0,0 0 0 15,0 0-5-15,0 0 4 16,0 0 0-16,0-6 1 15,0-1-1-15,0-7-4 16,0 5 4-16,0-3-2 16,0 4-1-16,0 1 1 0,0-5 1 15,0 3 4 1,0 1-4-16,0 2-1 0,0-1 2 16,0-1 3-16,0-4-3 15,0 3-2-15,0-2 0 0,0 11 2 16,0-8-4-16,0-4 2 15,0 5 1-15,0-11-3 16,0 13 2-16,0-2 2 0,0-1-2 16,0 3 1-16,0-2 1 15,0-2-1-15,0 6-4 16,0 3 4-16,0-9 1 16,0 1-2-16,0-5-4 15,0-2 5-15,0 10 0 16,0-11 1-16,0 3-4 0,0 6 2 15,0-5-1-15,0-6 1 16,0 12 1-16,0-8 1 16,0 2-1-16,0 3-3 0,0-6 1 15,0 15-1-15,0-5 3 16,0-2-1-16,0 0 0 16,0 2 0-16,0-3-2 15,0-1 3-15,0 3 0 16,0 0 1-16,0-9-4 15,0 10 2-15,0-4-2 16,0 2 2-16,0-1 3 0,0 3-1 16,0-2-3-16,0 7 2 15,0-7 0-15,0 2-3 0,0-4 0 16,0 0 0-16,0-3 5 16,0 4-3-16,0 1 1 15,0 2-3-15,0-11 2 0,0 8 0 16,0 1 0-16,0 2 0 15,0-2 2-15,0-10-3 16,0 11-1-16,0-1 2 16,0-6 0-16,0-3-2 0,0 9 4 15,0-6-1-15,0 6-1 16,0 2-2-16,0-10 5 16,0 6-5-16,0 4 3 0,0-2-3 15,0 7 3-15,0-8-1 16,0 8 2-16,0-5-5 15,0-2 5-15,0 7 0 16,-14-9-2-16,14 9 1 16,0-7-2-16,0 2 2 0,0-3-1 15,0 1 1-15,0 2 0 16,0-2-3-16,0-2 2 16,0 0 1-16,0 4 0 15,-13 5-3 1,13-7 3-16,-14-1-4 15,14-4 4-15,0 3 2 16,0-3-3-16,0-3 0 0,0 1-3 16,0 2 3-16,0-4 1 15,0-4-2-15,-14-1 1 16,14 0 0-16,-14 6-1 0,14 2 2 16,0-2-3-16,0 3 4 15,0 0-1-15,0-6 1 16,0 12-2-16,0 6-2 15,0-14 5 1,0 2-4-16,0-4-1 16,0 8 1-16,0-4 2 15,0-2-3-15,0-2 2 0,0 4 0 16,0-3-2-16,0 3 2 16,0 3 0-16,0 1 3 15,0 2-1-15,0 0-4 16,0 6 5-16,0-7-5 15,0-7 0-15,0 5 2 0,0 2-1 16,0 2 3-16,0 5-1 16,0-8-1-16,0 8-1 15,0 0 0-15,0 0-2 16,0 0 6 0,0 0-2-16,0 0 0 15,0 0 1 1,0-7-4-1,0 7 1 1,0 0 0-16,0 0 3 16,0 0-1-16,0 0-3 15,-14 0 0-15,14 0 4 16,0 0-4-16,0 0 4 16,0 0-1-16,0 0 2 15,0 0-1 1,-15 0-1 15,15 0 2-31,0 0-1 0,-14 0 2 16,14 0-3-16,0 0 0 15,0 0 0 1,0 0 1-16,0 0-4 16,0 0 3-16,0 0-2 15,0 0 5 1,0 0-3-1,0 0 0-15,0 0 0 16,0 0 2 0,0 0-2-1,0 0 1-15,0 0-1 16,0 0 0-16,0 0 0 31,0 0-3-31,0 0 3 16,0 0-3-1,0 0 0 1,0 0 1 0,0 0-3-1,0 15 2 1,0-3 3 0,0-12-5-16,0 16 4 15,0-16 3-15,0 14-5 16,0-14-1-1,0 0-1-15,0 20 2 16,0-20-3-16,0 21 1 16,-12-1 2-16,12-4-3 15,-14-16 3-15,14 14 0 0,0-14 0 16,0 0-3-16,0 0 2 16,0 0 5-16,-14 0-4 15,14 13 1 1,-15-13 3-16,15 0-4 0,0 14 2 15,0-14 2 1,0 0-4 0,0 0-2-16,0 0 2 15,0 0-1-15,0 0 0 16,0 0 1-16,0 0 0 0,0 0-6 16,0 0-8-16,0 0-13 15,0-8-14-15,0-4-11 16,0-9-133-16</inkml:trace>
          <inkml:trace contextRef="#ctx1" brushRef="#br0" timeOffset="6395.6665">-598 1515 6 0,'0'0'19'31,"0"0"-13"-31,0 0 4 0,0 0 2 0,0 0 3 16,0 0 2-16,0 0 0 15,0 0-4-15,0 0-5 0,0 0-3 16,0 0-2-16,0 0 1 15,0 0 0-15,0 0 1 16,0 0-2-16,0 0 3 0,0 0 0 16,0 0 3-16,0 0 2 15,0 0-1-15,-14 0 1 16,14 0-1-16,0 0-4 16,-14-8-3-16,14 2 0 0,0 0 0 15,0-1 3-15,0 7-1 16,0 0 1-16,0-7 1 0,0 7-2 15,0 0-2-15,0 0 0 16,0 0 0-16,0 0-2 16,0 0-2-16,0 0-1 15,5 0 0 1,4-7 1-16,5-2-1 0,6 3-1 16,1 1-2-1,-2-3 1-15,-4 8 3 0,8 0-2 16,-4 0 0-16,2 0 1 15,2 0-2-15,-3 0 2 0,-1 0-1 16,-4 0 0-16,-10 0 1 16,4-7-1-16,-9 7 2 15,0-5 1-15,0-2 1 0,0-2-2 16,0 9 3 0,-14 0 4 15,14 0-5-31,-15 0 0 0,15 0-2 15,0 0-1-15,-14 0-3 16,14 0-9-16,0 0-4 0,0 0-12 16,0-14-36-16</inkml:trace>
          <inkml:trace contextRef="#ctx1" brushRef="#br0" timeOffset="17431.8791">-878 429 10 0,'0'0'15'16,"0"0"5"-16,0 0 3 16,-14 0 2-16,14 0-7 15,-14 0-7-15,14 0-3 0,0 0-1 16,0 0-1-16,0 0 1 15,0 0 0-15,0 0 1 16,0 0 0-16,0 0-2 0,0 0 1 16,0 0 0-16,9 0 1 15,-4 0-4-15,4 0-1 16,-4 0-1-16,-5 0 1 16,9 0-2-16,-4 0 0 0,1 0-1 15,-6 0 3-15,9 0-3 16,-2 0 2-1,0 0-4-15,0-9 3 0,0 1 0 16,0-5-1-16,7 5 1 16,-5-4 0-16,-4-4-1 15,1-4 1-15,3 8-1 0,-4-6 0 16,0-2 1-16,4 0 1 16,-4 5-4-16,4 3 1 0,-4 5 1 15,4-7 0-15,-3 5 2 16,-6-3-3-16,9 4-1 15,-2 1 2-15,0 7 0 16,0-5 0-16,0-11 1 16,5 2-1-16,2 1 0 0,1 6 1 15,-10 0-2-15,4-9 2 16,-4 16-1-16,-5-5 0 16,0 5 1-1,0 0 1-15,0-8 2 16,0 1 0-16,0 7-1 0,0 0-2 15,9 0 0 1,-9 0 0-16,0 0 3 0,0 0-2 16,0 0-1-1,0 0 0-15,0 0 0 16,0 15 0 0,0-15 1-1,0 12 0 1,0-12-3 15,0 50 4-15,0-34 0-16,0 4-2 15,0 1 1-15,0-7-3 0,0 0 1 16,-14 6 2-16,14 0-1 16,0 0 0-16,0 3-1 15,0-4 0-15,-14-4 0 16,14 6 2-16,0-7 1 15,0 1-1-15,0-15-1 0,0 12-1 16,0-12 1-16,0 16-1 16,0-16 3-16,0 0-1 15,0 0 1-15,0 0 0 16,0 0-1 0,-15 0 0-16,15 0 3 0,0-16-7 15,0-4-2-15,0-8-2 16,0-6-1-16,0-3 2 15,0 6 5-15,0 2-3 16,0 1 0-16,0-8 3 0,0 7-2 16,0 3 1-16,0 3 1 15,0 10 0-15,0-6 1 16,0 2-5-16,0 5 4 0,0-2-1 16,6-2 1-16,-6 9 1 15,0 2-1 1,0-3-2-16,0 1 2 0,0 3-2 15,0-3 2-15,0-2 0 16,0 1 2-16,0-4-2 16,0 5-1-16,0 7 3 15,0 0-1-15,0 0-3 16,0 0 4 0,0 0-4-1,0 0 3-15,0 0-3 0,0 0 4 16,0 0-1-16,0 0 1 15,0 0-1-15,0 0 2 16,0 0-2-16,0 0 1 0,0 0-5 16,0 19 4-1,0-19 0-15,0 0-2 0,0 17 2 32,9-17 0-17,-4 0 1-15,4 0-1 16,-9 0-2-1,0 0-1-15,0 0-2 16,0 0 2-16,5-9-3 16,4 1 4-16,-4 2-2 15,4 0 1-15,-4 6 2 0,-5 0-1 16,0 0-1 0,9 0 0-16,-9 0 4 0,6 0-1 15,-6 0 0 1,0 0 0-16,0 0-2 15,0-7 2 1,0 0-1 0,7 0 0-16,7 7 0 0,-9 0 0 15,4 0 1 1,-4 0-2-16,4-9 1 0,-9 2 1 16,0 7 1-16,0 0-1 15,0 0 0 1,0 0 0-16,0 0-2 15,0 0 2-15,0 0-3 16,0 0 3 0,0 0-3-1,0 0 1-15,0 0 2 16,0 0-5-16,0 16 4 16,0-2 0-16,0-1 3 15,0-13-5-15,0 14 3 0,0-14-2 16,0 16 2-16,6-16-1 15,2 0 0-15,-2 0 2 16,-6 0-5-16,0 0 4 16,0 0 2-1,0 0 0 1,0 0-4 0,0 11 1-16,0-11-3 15,0 0 4-15,0 13 2 16,0-13-4-16,0 16 2 15,0-16-2 1,0 0 2 0,0 0 0-16,0 0-2 15,0 0-1-15,0 14 4 0,0-1-2 16,0 1 1-16,0-14 1 16,0 21-2-16,0-6 0 15,0-3 0-15,0 4-2 16,0-2 4-1,0-14-1-15,0 20 0 16,0-20-2-16,0 21 2 16,0-6-6-16,0-3-2 0,0-12-3 15,0 18-8-15,0-6-7 16,0-12-8-16,0 12-38 0</inkml:trace>
          <inkml:trace contextRef="#ctx1" brushRef="#br0" timeOffset="-3615.9943">-814 441 3 0,'0'0'1'0,"0"0"-2"31,0 0-1-31</inkml:trace>
          <inkml:trace contextRef="#ctx1" brushRef="#br0" timeOffset="19087.5397">-467 1593 9 0,'0'0'11'0,"-14"0"5"16,14 0 9-16,-14 0 4 0,14 0-10 16,0 0-10-16,0 0-1 15,-14 0-4-15,14 0-2 16,0 0 0-1,0-7-1-15,0 2 1 16,-14-4 3-16,-1 0-1 0,15 3 4 16,-19 0-2-16,19 6 0 15,-21-8 0-15,21 1-3 16,-15 7 0-16,1-5-3 16,14-2 1-16,0 7-2 15,-14-9 1-15,14 9 3 16,0 0-1-1,0 0-1-15,0 0 2 0,0 0 0 16,0 0-1-16,0 0-1 16,0 0 2-16,0 0-2 15,9 0-2-15,-4 0 0 16,9 0 1-16,-5 0-1 16,-3 0 1-16,10 0 2 15,-6 0-1 1,13 0-2-16,-3 0 1 15,-6 0 2-15,7 0-4 16,0 0 2-16,1-8 3 0,-3 2-5 16,10-7 1-16,-10 6-1 15,-3 0 2-15,-2 7-2 0,-14-9 4 16,0 9 0 0,0 0-1-16,0 0 3 15,0 0 1-15,0 0 2 0,0 0 2 16,-14 0-2-16,14 0-2 15,-16 0-1-15,2 0-3 0,14 0 0 16,-20 0 2-16,20 0-1 16,-14 0 0-16,14 0-3 15,0 0 0-15,0 0-4 16,0 0-7-16,0 0 0 0,0-6-4 16,-19 1-3-16,-3-3-3 15,1 8-9-15,-5 0-21 0</inkml:trace>
        </inkml:traceGroup>
      </inkml:traceGroup>
    </inkml:traceGroup>
    <inkml:traceGroup>
      <inkml:annotationXML>
        <emma:emma xmlns:emma="http://www.w3.org/2003/04/emma" version="1.0">
          <emma:interpretation id="{D569930B-E1A5-4922-B291-CFDCDABF16C9}" emma:medium="tactile" emma:mode="ink">
            <msink:context xmlns:msink="http://schemas.microsoft.com/ink/2010/main" type="paragraph" rotatedBoundingBox="11780,9584 11648,8104 12281,8048 12412,9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49EAE0-12F2-4401-BFCC-6D7F0BEC7C34}" emma:medium="tactile" emma:mode="ink">
              <msink:context xmlns:msink="http://schemas.microsoft.com/ink/2010/main" type="line" rotatedBoundingBox="11780,9584 11648,8104 12281,8048 12412,9528"/>
            </emma:interpretation>
          </emma:emma>
        </inkml:annotationXML>
        <inkml:traceGroup>
          <inkml:annotationXML>
            <emma:emma xmlns:emma="http://www.w3.org/2003/04/emma" version="1.0">
              <emma:interpretation id="{8E7DB301-8CBC-4C75-B99B-E65EAACA00F4}" emma:medium="tactile" emma:mode="ink">
                <msink:context xmlns:msink="http://schemas.microsoft.com/ink/2010/main" type="inkWord" rotatedBoundingBox="11780,9584 11648,8104 12281,8048 12412,9528"/>
              </emma:interpretation>
              <emma:one-of disjunction-type="recognition" id="oneOf2">
                <emma:interpretation id="interp6" emma:lang="tr-TR" emma:confidence="0">
                  <emma:literal>*eğle.</emma:literal>
                </emma:interpretation>
                <emma:interpretation id="interp7" emma:lang="tr-TR" emma:confidence="0">
                  <emma:literal>*eğle:</emma:literal>
                </emma:interpretation>
                <emma:interpretation id="interp8" emma:lang="tr-TR" emma:confidence="0">
                  <emma:literal>*gere.</emma:literal>
                </emma:interpretation>
                <emma:interpretation id="interp9" emma:lang="tr-TR" emma:confidence="0">
                  <emma:literal>*gere:</emma:literal>
                </emma:interpretation>
                <emma:interpretation id="interp10" emma:lang="tr-TR" emma:confidence="0">
                  <emma:literal>*gezer.</emma:literal>
                </emma:interpretation>
              </emma:one-of>
            </emma:emma>
          </inkml:annotationXML>
          <inkml:trace contextRef="#ctx1" brushRef="#br0" timeOffset="15063.4954">139 363 3 0,'0'0'4'0,"0"0"3"15,0 0 5-15,0 0 5 16,0 0 4-16,0 0 2 16,0 0-5-16,0 0-10 15,0 0-4-15,0 0 0 0,0 0-3 16,0 0 1-16,0 0-1 16,0 0 0-1,0 0 0-15,0 0 1 0,0 0 1 16,0 0-1-16,0 0 5 15,0 0-5-15,0 16 1 0,0-16 0 16,0 0-2-16,0 0 0 16,0 0 1-1,0 12 1-15,0-12 1 16,0 0-1-16,0 0 0 0,0 0 1 16,0 0 0-16,0 0 6 15,0 14-5-15,0-14 2 16,0 0-2-16,0 0 1 0,0 15 2 15,0-15-5-15,0 0 2 16,0 0 2-16,0 0-3 16,0 0 3-16,0 0-1 0,0 0-1 15,0 0 5-15,0 0-3 16,0 0 1-16,0 0-3 0,0 0 1 16,0 0-3-16,0 0-4 31,0-8 2-16,0 8 0-15,6-7-1 0,2 1 5 16,-1 6-4-16,1 0 4 16,-8 0-1 15,30-44 2 0,-6 11-6-31,-18 24 0 16,3 3 0-16,-4-8-2 15,4 3 3-15,5 2-3 16,-9 2 2-16,-5-1 0 16,9 8-2-16,-9 0 4 0,0 0 0 15,0-5-2 1,0-2 0-16,7-5 1 0,0 3 0 16,0 0 0-16,1-3-2 15,-8 4 1-15,0 8-2 16,0 0 4-16,0 0-1 15,0 0-3-15,0-7 3 32,0 7 0-17,0 0 0-15,0-5-1 16,0-2 2-16,0-2-4 16,0 1 3-16,0 8 0 15,0 0 2-15,0 0-6 16,0 0 4-16,0 0 1 15,0 0 1-15,0-6-4 0,0 0-2 16,0-1 4-16,0-7-2 16,0-2 1-16,0 11-2 15,0-3 5-15,0 1-2 0,0 7-3 16,0 0 4-16,0 0 0 16,0 0-1-1,0 0 2-15,0 0-2 0,0 0 1 16,0 0 0-16,0 0-1 15,0 0 1 1,0 0 1-16,0 0-2 16,0 0 0-1,0 0-3 1,0 0 0 0,0 0 3-16,0 0 0 0,0-5-1 15,3-11-2-15,6 2 0 16,5 1-1-16,0-1 4 0,-8-2-1 15,-6 11-2-15,8-3 3 16,-2 8 0-16,3 0-1 16,-9 0-2-16,0 0 3 15,0 0 1 1,0 0-4 0,0 0-2-1,0 0 5-15,0 0-4 16,0 13 3-16,0-13 1 15,-15 16-1-15,15-16 2 16,-14 0-2-16,14 14 1 0,0-1-1 16,0 1 2-16,-23 2-3 15,23-4 0-15,-17 1 1 0,2 10-1 16,1-3 4 0,14-6-4-16,-14 2 2 0,0-16 0 15,14 12-1-15,-14 2 0 16,-1-14 0-16,15 24 0 15,-14-5 0-15,14-6 0 0,-10-13 1 16,10 16-3-16,0-16 4 16,0 0-3-16,0 0 2 0,-16 11-1 15,16 3-1 1,-14-14 2-16,14 15-1 16,0-15-2-16,-15 0 2 15,15 0 1-15,0 0-2 16,0 0 4-1,0 0 0 1,0 0 0-16,0 0 3 0,0 0-1 16,0 0-1-16,0 0 1 15,7 0-5 1,1 0 0-16,-8 0 2 0,0-9-2 16,0 3 1-16,0-8-2 15,7 3 1-15,0 2 0 0,0 2-1 16,-7-6 1-16,9-1-1 15,1 0-2-15,-4-1 3 16,2 1-3-16,-2 7 3 16,3 2 0-16,-9 5 1 15,0-7-1-15,0-2-2 0,0 1 3 16,5 8-1-16,4-6 0 16,-4 0 1-16,-5-1-3 0,9-7 1 15,5-2-2-15,-7 3 4 16,0 1-1-16,0 12 2 15,1 0-1-15,-8 0 0 0,0-7-2 16,0-10 3 0,0 11-1-16,0-7-3 0,0-1 2 15,0-2-2-15,0 16-1 16,0 0 4-16,3 0-4 31,-3 0 1-15,9 0 3-16,-9 0-3 0,5 0 3 15,-5 0-3-15,0 0 4 16,0 0 1 0,0-5-3-1,9-3-1-15,-4 8 0 16,4 0 1-16,-9 0 2 0,6 0-2 16,-6-7 3-1,0 7-4-15,0 0 3 16,0 0-5-16,0 0 1 15,0 0 4-15,0 0-4 0,0 0 3 16,0 0 0 0,0 0 2-16,0 0 0 15,0 0-5 1,0 0 4 0,0 0-3-1,0 15 1 1,0-3 1-16,0 4 3 15,0-2-3 1,0-14 0-16,0 0-3 0,0 20 3 16,0-20 0-1,0 16-2-15,0-4 0 16,0-12-1-16,0 13 6 16,0 3-4-16,0 5 0 15,0-9 0 1,0-12 1-16,0 0-3 15,0 0 3-15,0 0-2 16,0 17 2-16,0-17-3 16,0 0 4-16,0 0-1 15,0 12-2-15,0-12 2 16,0 15-1-16,0-15 1 16,0 0-3-1,0 12 2-15,0-12 1 0,0 23 0 16,-15-4 0-1,15 5-2 1,-14-13 1 0,14-11 1-16,0 14-1 15,0-14-2-15,0 15 3 16,0-1 0 0,0-14-3-1,0 14 2-15,0-14 1 16,0 13 0-16,0 3-1 15,0-16-1-15,0 12 1 16,0-12-1-16,0 14 3 16,0 1-1-1,0-15-3-15,0 12 2 16,0 9 1 0,0-21-3-16,0 0 3 15,0 15 0-15,0-15-2 16,0 0 3-1,0 0-1-15,0 0-3 16,0 14 2 0,0 2 0-16,0-16 2 15,0 20-3-15,0-8 0 16,0-12 0-16,0 0 3 16,0 0-1-16,0 0 0 31,0 0 1-16,0 0-1 1,0 0 1-16,0 0-1 0,0 0 5 16,0 0-4-16,0-12-2 15,0-8-3 1,0-5-2-16,0 0 3 16,-17-3-1-16,2-1-4 0,15 1 3 15,-14 8 1-15,14-1 2 16,0 0-2-16,0 6-1 15,0 2 4-15,0-2-7 0,0 3 5 16,0-9-1-16,0 0-4 16,0 1 3-16,0-4 1 0,0 5 0 15,0 5 1-15,0-2 1 16,0 11 1-16,0-3 0 16,0 1-2-16,0 2 4 0,0-2-2 15,0-2 0 1,0 9 1-16,0 0-3 15,0 0 4 1,0 0-3-16,0 0-1 16,0 0 3 15,0 0-3-15,0 0 0-16,0 0 3 15,0 0-2 1,0 0-1-1,0 0 0 1,0 16 3-16,0-4-1 16,0 1 2-16,0 10 1 15,0-3 0-15,0 3 0 0,0 4-3 16,0-6 0-16,0 0 0 16,0-1 0-16,0 0 2 0,0-5-2 15,0 6 2-15,0 0-4 16,0-9 2-16,0 3 3 15,0 6 0-15,0-7-2 0,0 1-2 16,0-15 0-16,7 12 1 16,0 4 0-16,0-3 0 15,1 8 1-15,-8 0 1 0,0-1-2 16,3-4 0-16,6-4 2 16,-4 3-2-16,-5-1 1 15,0 1-3-15,0-15 1 16,0 12 2-16,0 1-1 0,0 3 3 15,0-2-1-15,0-1 1 16,0 1-2-16,0-14-2 0,0 21 4 16,0-6-2-1,0 6 0 1,9-6-2-16,-4-15 0 16,4 12 2-16,-9 6-1 15,0-6 0 1,0 0-2-16,0-12 1 15,0 15 2-15,0-15 0 0,0 0 0 16,0 14 1 0,0 1-2-16,0-3 1 15,0-12-4-15,0 17 4 16,0-17 0-16,0 19 0 16,0-6-3-16,0 3 3 15,0 4-3 1,6-20 4-16,2 12-1 15,-2-12-3-15,3 0 0 16,-9 18 4-16,0-18-4 16,5 0 3-16,4 12 0 15,-4-12-1 1,-5 20-2-16,0-4 2 0,0-2 2 16,0-2 0-16,0 3-4 15,0-3 4-15,0 4-2 16,0-3 0-16,0-1 0 15,0-12 1 1,0 25 0-16,0-13-1 0,0 1-2 16,0-13 3-16,0 22-1 15,0-2 0 1,0-6-2-16,0 2 6 16,0-16-6-16,0 20 3 0,0-20 1 15,0 0-3-15,9 21 1 16,-4-7-2-16,2 5 2 15,-7 5 0 1,0-24 2-16,0 12-3 16,0-12 2-16,0 0-3 15,0 0 3-15,0 0 1 16,0 0-1-16,0 0 0 0,0 0-3 16,0 0 0-1,0 13 4 1,0-13-1-16,0 16 1 15,0-16-1-15,0 0 0 16,0 0-2-16,0 0-1 16,0 14 2-1,0-14-2-15,0 13 4 0,0 1-1 16,0 2 0-16,0-16-3 16,0 12 2-16,0-12 1 0,0 0-5 15,0 0 6 1,0 0 0-16,0 0 1 15,0 0-2-15,0 0 0 16,0 0 2-16,0 0-1 0,0 0 4 16,0 0-2-16,0-7 1 15,0 2-5-15,0-2 0 16,0-10 0-16,0 11 0 0,-12 0 0 16,12 6-2-16,0 0 0 15,0 0 1-15,0-7-1 16,0 7 3-1,0 0-4-15,0-7 2 16,-14 0 1-16,0 7-5 16,14-9 4-16,-15 2-4 15,15 2-1-15,-23-3 3 0,9 1 3 16,0 7-4 0,3 0 4-16,11 0 3 0,-14 0-1 15,-2 0 0-15,2 0-1 16,14 0 0-1,0-5 0-15,0 5 1 16,0 0-4-16,0 0-1 16,0 0 1-16,0 0 1 0,0 0-2 15,0 0 1 1,0 0 3-16,-14 0 0 16,14 0-4-16,0 0 4 15,0 0-4-15,0 0 1 16,0 0 1-1,0 0 2-15,0 0 0 47,0 0-4-47,0 0 1 16,0 0-3 0,0 0 3-16,0 0-3 15,9 0 2-15,5 0 3 16,-9 0 1-16,11 0-4 15,-9 0 2-15,8 0-1 0,-12 0 0 16,11 0 2-16,0 0 0 16,1 0-1-16,-1 0 1 0,0 0-1 15,-5 0 1 1,5 0 0-16,-2 0 2 0,3 0-1 16,-1 0-3-16,5 0 3 15,-5 0-1-15,1 0 2 0,6 0-3 16,-7 0-3-16,0 0 4 15,-7 0 2-15,0 0-2 0,2 0-1 16,-3 0-1 0,2 0 2-1,-2 0 1-15,-6 0-3 0,0 12 2 16,0-12 2 0,0 0-1-16,0 0-3 15,0 0 1 1,0 0 0-16,0 0 3 0,0 0 1 15,0 0 1-15,0 0-1 16,0 0-1-16,0 0 0 0,0 0 5 16,-14 0-2-16,14 0 2 15,-22 0-7-15,22 0 6 16,-21 0-4-16,21 0 2 0,-14 0-4 16,1 0 0-16,-1 0 0 15,14 0-1-15,-23 0-1 0,9 0 2 16,3 13 0-1,-3-13 0-15,-2 16 0 0,2-16 0 16,0 0-1-16,0 0-1 16,14 0 5-16,-14 0 0 0,14 0-2 15,-15 0-1 17,1 0-1-17,0 0 0-15,3 0 1 16,-3 0 1-16,-2 0-1 0,16 0-1 15,-19 0 4 1,19 0-5-16,0 0-1 0,0 0 2 16,0 0-3-16,0 0 1 15,5 0-2-15,4 0-1 16,-4 0 6-16,4 0-5 16,-2 0 3-16,0 0-1 15,8 0 4-15,-12 0 1 0,11 0-4 16,0 0 5-16,1 0-8 15,8 0 5-15,-4 0-2 0,2 0 3 16,8 0 2-16,-1 0-3 16,0 0 2-16,-8 0-3 15,1 0-2-15,2 0 3 16,-3 0 3-16,-6-9-5 0,-4 9 2 16,-1 0 3-16,-3 0-3 15,-6 0 3 1,0 0-2-16,0 0 2 15,0 0 2 1,0 0 2-16,0 0-5 0,0 0 2 16,-20 0 1-16,6 0 1 15,-5 0-5-15,-3 0-3 0,-6 0 0 16,0 0 2-16,-1 0-3 16,-4 0 1-16,6 0-2 15,-10 0 4-15,8 0-1 0,10 0 1 16,-1 0 0-16,-1 0 1 15,21 0 0-15,-14 0-3 16,14 0 5-16,0 0 0 16,0 0-1-1,0 0-3 1,0 0-2-16,0 0 0 16,0 0 1-1,0 0 0-15,0 0-3 16,0 0 3-16,0 0-5 0,0 0-1 15,0 0 1-15,14 0-1 16,-7 0 5-16,7 0 3 0,-3 16 0 16,3-16 0-16,0 14-1 15,1-14 0-15,-1 0-4 16,0 0 3-16,-5 0-3 16,-4 12-2-16,-5-12 3 0,0 17-1 15,0-17 2-15,0 0 5 16,0 0-4-1,0 0 0-15,-14 0 0 0,-14 19 3 16,-1-19-3-16,-10 19 0 16,-5-19 6-16,0 0 4 0,-9 16-1 15,14-16-2-15,5 14 3 16,4-14 2-16,1 0-3 16,15 0-4-16,14 0 2 15,0 0 3-15,0 0-3 0,0 0-2 16,0 0 0-16,0 0 1 15,9 0-4-15,-4 0 1 0,10 0-4 16,-8 0 3-16,0-7-3 16,7 7 4-16,-7 0-2 15,7 0 1-15,0 0 0 0,1 0-3 16,4 0 3-16,1 0 1 16,3 0 2-16,7-7-4 0,-6 0-1 15,10-8 2-15,-4 10-7 16,4-10 2-16,-6 10 1 15,1-2-1-15,-10-2 3 16,2 9 2-16,-12 0-3 0,-9 0 6 16,0 0-4-16,0 0 2 15,0 0 1-15,0 0 1 16,0 0-2-16,0 0 1 16,0 0 0-16,0 0-1 15,0 0 0-15,0 0 3 0,-16 0-6 31,16 0 1-31,-19 0-4 16,5 0 2-16,-1 0 0 0,1 0 0 16,14-8 2-16,-23 2-5 15,23-7 2-15,-14 6-3 16,3 0-4-16,11 7-2 0,-14 0 1 16,14 0-1-16,0 0 6 15,0 0 0-15,0 0 3 16,0 0 2-16,0 0 3 0,0 0 2 15,0 0-1-15,0 0 0 16,0-9 0-16,0 2-1 0,0 2 0 16,0-3 0-16,0 8-4 15,0 0 0 1,0 0 2-16,0 0 2 16,0 0-3-16,0 0 1 0,0 0-1 15,0 0 1-15,0 0 0 16,7 0-1-16,8 0 1 15,-12 0 1-15,6 0-1 0,-4 0 1 16,4 0 1-16,-4 13 0 16,4-13-1-16,-9 16 0 0,0-16 2 15,0 0 2-15,6 0-3 16,2 0 0-16,-2 0-1 16,3 0 0-16,-4 0-1 0,4 0 3 15,5 0-2-15,-2 0 1 16,-3 14-1-16,5-1 0 15,-3-13 0-15,3 23-1 0,0-23 1 16,-5 12 2-16,-9-12-1 16,6 0 1-16,2 0-1 15,-2 15 3-15,1-15-7 0,-7 11 3 16,0-11-1-16,7 0 2 16,0 0 0-16,0 0-1 0,-7 0 2 15,0 0 0 1,0 0-3-16,0 0 3 15,0 0 0 1,0 0-1-16,0 0 1 31,0 0 1-15,0 0-4-16,0 0 2 0,0 0 1 16,0 0-1-1,0 0 2-15,0 0-1 0,0 0 2 16,0 0 3-16,0 0 2 15,0 0-4-15,0 0-2 16,-21 0-5-16,0-6 2 0,1 1 1 16,-3-3-1-16,4 8 0 15,4 0 0-15,15 0-2 16,-21 0 3-16,21 0-2 0,-14 0 2 16,14 0 0-16,-14 0-3 15,14 0 1-15,0 0 4 16,-14 0-1-16,14 0-4 0,0 0 1 15,0-7 2-15,0 2 0 16,0-2 1-16,0-2 1 0,0 9-2 16,0 0 1-16,0 0 0 15,0 0-1 1,0 0-4 0,0 0 5-16,0 0-1 15,0 0 3 1,0 0 4-1,0 0-1-15,0 0 2 0,0 0-3 16,0-8-3-16,0 8 5 16,0-6-7-16,0 0 1 0,0 6-1 15,0-7-3-15,0 0 1 16,0 0-3-16,0-2 5 16,0 2-5-16,0 2 1 0,0-10 1 15,0 10 2-15,0-2 0 16,0-2-1-16,0-5 3 0,0 8-6 15,0-1 3-15,0-7-1 16,0-2-2-16,0 3 3 16,0 1-3-16,0 5 5 15,0-10-4-15,0 4 2 0,0 0 1 16,0-3 1-16,0 5 0 16,0-4-2-16,0 3-1 15,-15-6 2-15,15 13-3 0,-14-10 1 16,14 10 0-16,0-2 2 15,0-5 1-15,0-5-3 0,0 4-1 16,0 7 1-16,0-3-2 16,0 4 4-16,0-4-3 0,0-6 1 15,0 10-2-15,-14-9 4 16,14 0 0-16,0-1-2 16,-11-6 2-16,11 7 2 15,0-1-2-15,0-4-2 0,0-3 4 16,0 2-2-16,0-1 0 15,0 1-1-15,0 1 1 16,-14-5 0-16,14 3-2 0,0 0 2 16,-16 1-1-16,16-4 2 15,-14 11-1-15,14 0 0 16,0-3 1-16,0 9-1 0,0 2-1 16,0-10 2-16,0 10 1 15,0-10-4-15,0 6 4 0,0-3-2 16,0-8 0-1,-14-1-2-15,14 1 2 0,-14-5 0 16,14 5-2-16,0-1-1 16,0 1-1-16,0 7 2 0,0-2 2 15,0 10 0-15,0-11-2 16,0 3 4-16,0 6-3 16,0-5 0-16,0-6 2 0,0 6 1 15,0-3-2-15,0 2-1 16,0-7 1-16,0 1 0 0,0-5-1 15,0 10 1-15,9 2-1 16,-9-4 1-16,0 2 1 16,0-6 0-16,0-3-1 15,0 3-1-15,0-1 3 0,0 7-1 16,0 1 2-16,0 6 2 16,0-9-5-16,0 9 0 15,0 2 3-15,0 5-2 16,0 0 0-16,0 0-3 15,0 0-1 1,0 0 6-16,0-8-4 16,0 8 3 15,0 0-3-15,0 0-1-1,0 0 4-15,0 13-4 16,0 3 5-16,0-2-2 15,0 5 0-15,0-2 2 0,0-5-1 16,0 3 1-16,0 6-3 16,-15-21 2-16,15 14-3 15,-14-14 1-15,14 0 1 16,0 0 0 0,0 13-1-16,-10-13 0 0,10 23 2 15,-16-23-1-15,16 19-1 16,-22-5 0-16,22-14-2 15,-15 24 2-15,0-5 0 16,1-6 1-16,14 3-2 0,-19-5 3 16,4 3-1-16,15-14-2 15,-10 15 1-15,10-1-3 16,-23 0 1-16,23-14 3 0,-21 13-1 16,6-13 0-16,1 16 0 15,14-16 1-15,0 0 2 16,0 0-2-1,0 0 0 1,0-16-1-16,9 8 0 16,-4 3 2-16,2-2-4 0,1-5-8 15,-1-6-4-15,7 6-10 16,0-7-7-16,0-10-8 16,-9-8-37-16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C234-4839-412D-9C1F-3A224EA3DDEB}" type="datetimeFigureOut">
              <a:rPr lang="tr-TR" smtClean="0"/>
              <a:t>6.5.2021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0EA3-0372-4551-91EA-17304BF4B6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31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C234-4839-412D-9C1F-3A224EA3DDEB}" type="datetimeFigureOut">
              <a:rPr lang="tr-TR" smtClean="0"/>
              <a:t>6.5.2021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0EA3-0372-4551-91EA-17304BF4B6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66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KONU 12 KİMYASAL KİNETİK</a:t>
            </a:r>
            <a:endParaRPr lang="tr-TR" b="1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9743"/>
            <a:ext cx="12192000" cy="6858000"/>
          </a:xfrm>
          <a:prstGeom prst="rect">
            <a:avLst/>
          </a:prstGeom>
          <a:ln>
            <a:solidFill>
              <a:srgbClr val="EDEEEA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Mürekkep 7"/>
              <p14:cNvContentPartPr/>
              <p14:nvPr/>
            </p14:nvContentPartPr>
            <p14:xfrm>
              <a:off x="3904217" y="2873657"/>
              <a:ext cx="672840" cy="495360"/>
            </p14:xfrm>
          </p:contentPart>
        </mc:Choice>
        <mc:Fallback>
          <p:pic>
            <p:nvPicPr>
              <p:cNvPr id="8" name="Mürekkep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7257" y="2816417"/>
                <a:ext cx="79812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Mürekkep 13"/>
              <p14:cNvContentPartPr/>
              <p14:nvPr/>
            </p14:nvContentPartPr>
            <p14:xfrm>
              <a:off x="3418217" y="2874017"/>
              <a:ext cx="1041840" cy="1622160"/>
            </p14:xfrm>
          </p:contentPart>
        </mc:Choice>
        <mc:Fallback>
          <p:pic>
            <p:nvPicPr>
              <p:cNvPr id="14" name="Mürekkep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2217" y="2855657"/>
                <a:ext cx="1095840" cy="16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3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0"/>
    </mc:Choice>
    <mc:Fallback xmlns="">
      <p:transition spd="slow" advTm="110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4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0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1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7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7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36"/>
    </mc:Choice>
    <mc:Fallback xmlns="">
      <p:transition spd="slow" advTm="514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04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7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28"/>
    </mc:Choice>
    <mc:Fallback xmlns="">
      <p:transition spd="slow" advTm="564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48"/>
    </mc:Choice>
    <mc:Fallback xmlns="">
      <p:transition spd="slow" advTm="640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24"/>
    </mc:Choice>
    <mc:Fallback xmlns="">
      <p:transition spd="slow" advTm="745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88"/>
    </mc:Choice>
    <mc:Fallback xmlns="">
      <p:transition spd="slow" advTm="759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16"/>
    </mc:Choice>
    <mc:Fallback xmlns="">
      <p:transition spd="slow" advTm="8171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32"/>
    </mc:Choice>
    <mc:Fallback xmlns="">
      <p:transition spd="slow" advTm="689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2"/>
    </mc:Choice>
    <mc:Fallback xmlns="">
      <p:transition spd="slow" advTm="12952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Geniş ekran</PresentationFormat>
  <Paragraphs>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KONU 12 KİMYASAL KİNETİK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KONU 12 KİMYASAL KİNETİK</dc:title>
  <dc:creator>nuracar54@outlook.com</dc:creator>
  <cp:lastModifiedBy>nuracar54@outlook.com</cp:lastModifiedBy>
  <cp:revision>3</cp:revision>
  <dcterms:created xsi:type="dcterms:W3CDTF">2021-05-06T08:43:25Z</dcterms:created>
  <dcterms:modified xsi:type="dcterms:W3CDTF">2021-05-06T09:08:01Z</dcterms:modified>
</cp:coreProperties>
</file>