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28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9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2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52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1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6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8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6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7A13-BA62-48E0-9E43-258716DD5636}" type="datetimeFigureOut">
              <a:rPr lang="tr-TR" smtClean="0"/>
              <a:t>5.12.2018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5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223375" y="1397457"/>
            <a:ext cx="9144000" cy="4752822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Kavramsal Olarak Hukuk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 Hukuku           Devlet-Dışı Hukuk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non-state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---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Yaşayan Hukuk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---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Ehrlich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638800" y="1858963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4822521" y="1858963"/>
            <a:ext cx="81628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57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8408" y="365124"/>
            <a:ext cx="10515600" cy="4770547"/>
          </a:xfrm>
        </p:spPr>
        <p:txBody>
          <a:bodyPr>
            <a:normAutofit/>
          </a:bodyPr>
          <a:lstStyle/>
          <a:p>
            <a:pPr algn="ctr"/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Çoğulluk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Dahili Hukuki Çoğulluk        Harici Hukuki Çoğulluk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Sömürgecilikte Hukuki Çoğulluk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Hukuki Çoğulluk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Millet Sistemi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5807902" y="1327759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H="1">
            <a:off x="5148198" y="1327759"/>
            <a:ext cx="659704" cy="1002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59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56979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Hukukun İşlevi (Fonksiyonu)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Pozitif Görüş                 Negatif Görüş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Ortak değerlerin güvencesi            Sınıf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araçsallığı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İşbölümünün güvencesi             Egemen sınıfın güvencesi</a:t>
            </a: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>
            <a:off x="5860094" y="1579214"/>
            <a:ext cx="991643" cy="1015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H="1">
            <a:off x="5123146" y="1574821"/>
            <a:ext cx="709808" cy="1019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978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Baskı aygıtları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r-T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deolojik aygıtlar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Silah gücü                        Medya 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Hukuk?                             Eğitim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İnanç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Hukukun Üstünlüğü?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Görece Özerklik Kavramı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Hukukun Görece Özerkliği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14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Değişim</a:t>
            </a:r>
          </a:p>
          <a:p>
            <a:pPr marL="0" indent="0" algn="ctr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Ekonomik, politik vs. olgulardaki değişimin hukuka yansıması</a:t>
            </a: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(Bileşik kaplar)</a:t>
            </a:r>
          </a:p>
          <a:p>
            <a:pPr marL="0" indent="0" algn="ctr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Hukuktaki değişimin diğer olgulara yansıması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(Sosyal mühendislik aracı olarak hukuk)</a:t>
            </a:r>
          </a:p>
          <a:p>
            <a:pPr marL="0" indent="0" algn="ctr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937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91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  </vt:lpstr>
      <vt:lpstr>Hukuki Çoğulluk      Dahili Hukuki Çoğulluk        Harici Hukuki Çoğulluk   Sömürgecilikte Hukuki Çoğulluk Günümüzde Hukuki Çoğulluk Osmanlı Millet Sistemi </vt:lpstr>
      <vt:lpstr>                                           Hukukun İşlevi (Fonksiyonu)                                                                                         Pozitif Görüş                 Negatif Görüş                         Ortak değerlerin güvencesi            Sınıf araçsallığı                             İşbölümünün güvencesi             Egemen sınıfın güvencesi</vt:lpstr>
      <vt:lpstr>  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Marx’ta üretim ilişkileri</dc:title>
  <dc:creator>Saim Üye</dc:creator>
  <cp:lastModifiedBy>Saim Üye</cp:lastModifiedBy>
  <cp:revision>27</cp:revision>
  <dcterms:created xsi:type="dcterms:W3CDTF">2018-03-15T14:59:02Z</dcterms:created>
  <dcterms:modified xsi:type="dcterms:W3CDTF">2018-12-05T12:25:00Z</dcterms:modified>
</cp:coreProperties>
</file>