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6"/>
  </p:notesMasterIdLst>
  <p:sldIdLst>
    <p:sldId id="420" r:id="rId2"/>
    <p:sldId id="443" r:id="rId3"/>
    <p:sldId id="444" r:id="rId4"/>
    <p:sldId id="4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ZU COLERI CIHAN" initials="AC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D09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9338" autoAdjust="0"/>
    <p:restoredTop sz="94660"/>
  </p:normalViewPr>
  <p:slideViewPr>
    <p:cSldViewPr>
      <p:cViewPr>
        <p:scale>
          <a:sx n="80" d="100"/>
          <a:sy n="80" d="100"/>
        </p:scale>
        <p:origin x="-852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CE1CB-8182-4EFC-B8F0-659B0E633FF8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32DDF-24DF-42B2-80F9-E0C7EEF74EE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dirty="0" smtClean="0">
                <a:solidFill>
                  <a:srgbClr val="FF0000"/>
                </a:solidFill>
              </a:rPr>
              <a:t>II- Doğrudan Temas ile Bulaşan Hastalıklar</a:t>
            </a:r>
            <a:br>
              <a:rPr lang="tr-TR" sz="2400" dirty="0" smtClean="0">
                <a:solidFill>
                  <a:srgbClr val="FF0000"/>
                </a:solidFill>
              </a:rPr>
            </a:br>
            <a:endParaRPr lang="tr-TR" sz="2400" dirty="0" smtClean="0">
              <a:solidFill>
                <a:srgbClr val="FF0000"/>
              </a:solidFill>
            </a:endParaRPr>
          </a:p>
        </p:txBody>
      </p:sp>
      <p:sp>
        <p:nvSpPr>
          <p:cNvPr id="147460" name="Rectangle 4"/>
          <p:cNvSpPr>
            <a:spLocks noGrp="1" noChangeArrowheads="1"/>
          </p:cNvSpPr>
          <p:nvPr>
            <p:ph idx="1"/>
          </p:nvPr>
        </p:nvSpPr>
        <p:spPr>
          <a:xfrm>
            <a:off x="1042988" y="1600200"/>
            <a:ext cx="7643812" cy="4530725"/>
          </a:xfrm>
        </p:spPr>
        <p:txBody>
          <a:bodyPr/>
          <a:lstStyle/>
          <a:p>
            <a:pPr eaLnBrk="1" hangingPunct="1">
              <a:lnSpc>
                <a:spcPct val="125000"/>
              </a:lnSpc>
              <a:spcBef>
                <a:spcPct val="0"/>
              </a:spcBef>
              <a:defRPr/>
            </a:pPr>
            <a:r>
              <a:rPr lang="tr-TR" sz="2000" dirty="0" smtClean="0"/>
              <a:t>Hasta kişi ile doğrudan temas veya hasta kişinin kanı veya salgısı ile  bulaşır.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defRPr/>
            </a:pPr>
            <a:endParaRPr lang="tr-TR" sz="2000" dirty="0" smtClean="0"/>
          </a:p>
          <a:p>
            <a:pPr eaLnBrk="1" hangingPunct="1">
              <a:lnSpc>
                <a:spcPct val="125000"/>
              </a:lnSpc>
              <a:spcBef>
                <a:spcPct val="0"/>
              </a:spcBef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Stafilokokkal Hastalıklar (Staphylococcal diseases)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Mide Ülserleri (Stomach ulcers)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Hepatit (Hepatitis)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EBOLA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6477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2400" dirty="0" smtClean="0">
                <a:solidFill>
                  <a:srgbClr val="FF0000"/>
                </a:solidFill>
              </a:rPr>
              <a:t>III) Cinsel Yolla Bulaşan Hastalıklar</a:t>
            </a:r>
            <a:br>
              <a:rPr lang="tr-TR" sz="2400" dirty="0" smtClean="0">
                <a:solidFill>
                  <a:srgbClr val="FF0000"/>
                </a:solidFill>
              </a:rPr>
            </a:br>
            <a:endParaRPr lang="tr-TR" sz="2400" dirty="0" smtClean="0">
              <a:solidFill>
                <a:srgbClr val="FF0000"/>
              </a:solidFill>
            </a:endParaRPr>
          </a:p>
        </p:txBody>
      </p:sp>
      <p:sp>
        <p:nvSpPr>
          <p:cNvPr id="175108" name="Rectangle 4"/>
          <p:cNvSpPr>
            <a:spLocks noGrp="1" noChangeArrowheads="1"/>
          </p:cNvSpPr>
          <p:nvPr>
            <p:ph idx="1"/>
          </p:nvPr>
        </p:nvSpPr>
        <p:spPr>
          <a:xfrm>
            <a:off x="755650" y="1052513"/>
            <a:ext cx="8064500" cy="5078412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spcBef>
                <a:spcPct val="0"/>
              </a:spcBef>
              <a:defRPr/>
            </a:pPr>
            <a:r>
              <a:rPr lang="tr-TR" dirty="0" smtClean="0"/>
              <a:t>Cinsel aktivite sırasında </a:t>
            </a:r>
            <a:r>
              <a:rPr lang="tr-TR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karşılıklı salınan sıvılarla</a:t>
            </a:r>
            <a:r>
              <a:rPr lang="tr-TR" dirty="0" smtClean="0"/>
              <a:t> bulaşır.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defRPr/>
            </a:pPr>
            <a:r>
              <a:rPr lang="tr-TR" dirty="0" smtClean="0"/>
              <a:t>Bu patojenler </a:t>
            </a:r>
            <a:r>
              <a:rPr lang="tr-TR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kurumaya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ısıya</a:t>
            </a:r>
            <a:r>
              <a:rPr lang="tr-TR" dirty="0" smtClean="0"/>
              <a:t> ve </a:t>
            </a:r>
            <a:r>
              <a:rPr lang="tr-TR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ışığa</a:t>
            </a:r>
            <a:r>
              <a:rPr lang="tr-TR" dirty="0" smtClean="0"/>
              <a:t> duyarlıdır. </a:t>
            </a:r>
          </a:p>
          <a:p>
            <a:pPr>
              <a:lnSpc>
                <a:spcPct val="120000"/>
              </a:lnSpc>
              <a:spcBef>
                <a:spcPct val="0"/>
              </a:spcBef>
              <a:defRPr/>
            </a:pPr>
            <a:r>
              <a:rPr lang="tr-TR" dirty="0" smtClean="0"/>
              <a:t>Tercihan veya zorunlu olarak ürogenital yolda yerleşirler.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defRPr/>
            </a:pPr>
            <a:r>
              <a:rPr lang="tr-TR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Etkenler</a:t>
            </a:r>
            <a:r>
              <a:rPr lang="tr-TR" dirty="0" smtClean="0"/>
              <a:t>: </a:t>
            </a:r>
            <a:r>
              <a:rPr lang="tr-TR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Bakteri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virüs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protozoa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fungus</a:t>
            </a:r>
            <a:r>
              <a:rPr lang="tr-TR" dirty="0" smtClean="0"/>
              <a:t> olabilir.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defRPr/>
            </a:pPr>
            <a:r>
              <a:rPr lang="tr-TR" dirty="0" smtClean="0"/>
              <a:t>Etkin tanı ve tedavisi olmasına karşın </a:t>
            </a:r>
            <a:r>
              <a:rPr lang="tr-TR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zorluklar</a:t>
            </a:r>
            <a:r>
              <a:rPr lang="tr-TR" dirty="0" smtClean="0"/>
              <a:t> mevcuttur: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tr-TR" sz="2800" dirty="0" smtClean="0"/>
              <a:t>Çok eşli gençler 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tr-TR" sz="2800" dirty="0" smtClean="0"/>
              <a:t>Zayıf belirtiler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tr-TR" sz="2800" dirty="0" smtClean="0"/>
              <a:t>Utanç duygusu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defRPr/>
            </a:pPr>
            <a:r>
              <a:rPr lang="tr-TR" dirty="0" smtClean="0"/>
              <a:t>Gerekli tedavinin yapılmaması; </a:t>
            </a:r>
            <a:r>
              <a:rPr lang="tr-TR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kısırlık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kanser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kalp hastalıkları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dejeneratif sinir hastalıkları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kusurlu doğum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düşük</a:t>
            </a:r>
            <a:r>
              <a:rPr lang="tr-TR" dirty="0" smtClean="0"/>
              <a:t>.</a:t>
            </a:r>
          </a:p>
          <a:p>
            <a:pPr eaLnBrk="1" hangingPunct="1">
              <a:spcBef>
                <a:spcPct val="0"/>
              </a:spcBef>
              <a:defRPr/>
            </a:pPr>
            <a:endParaRPr lang="tr-TR" dirty="0" smtClean="0"/>
          </a:p>
          <a:p>
            <a:pPr eaLnBrk="1" hangingPunct="1">
              <a:spcBef>
                <a:spcPct val="0"/>
              </a:spcBef>
              <a:defRPr/>
            </a:pPr>
            <a:endParaRPr lang="tr-T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400" dirty="0" smtClean="0">
                <a:solidFill>
                  <a:srgbClr val="FF0000"/>
                </a:solidFill>
              </a:rPr>
              <a:t>III) Cinsel Yolla Bulaşan Hastalıklar</a:t>
            </a:r>
            <a:br>
              <a:rPr lang="tr-TR" sz="2400" dirty="0" smtClean="0">
                <a:solidFill>
                  <a:srgbClr val="FF0000"/>
                </a:solidFill>
              </a:rPr>
            </a:br>
            <a:endParaRPr lang="tr-TR" sz="2400" dirty="0" smtClean="0">
              <a:solidFill>
                <a:srgbClr val="FF0000"/>
              </a:solidFill>
            </a:endParaRPr>
          </a:p>
        </p:txBody>
      </p:sp>
      <p:sp>
        <p:nvSpPr>
          <p:cNvPr id="405507" name="Rectangle 3"/>
          <p:cNvSpPr>
            <a:spLocks noGrp="1" noChangeArrowheads="1"/>
          </p:cNvSpPr>
          <p:nvPr>
            <p:ph idx="1"/>
          </p:nvPr>
        </p:nvSpPr>
        <p:spPr>
          <a:xfrm>
            <a:off x="1187450" y="1600200"/>
            <a:ext cx="7499350" cy="4530725"/>
          </a:xfrm>
        </p:spPr>
        <p:txBody>
          <a:bodyPr/>
          <a:lstStyle/>
          <a:p>
            <a:pPr eaLnBrk="1" hangingPunct="1">
              <a:lnSpc>
                <a:spcPct val="14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Bel Soğukluğu (Gonore)</a:t>
            </a:r>
            <a:endParaRPr lang="tr-TR" sz="1400" dirty="0" smtClean="0">
              <a:solidFill>
                <a:srgbClr val="FFFF66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14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Frengi </a:t>
            </a:r>
            <a:r>
              <a:rPr lang="tr-TR" sz="14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(Syphilis)</a:t>
            </a:r>
          </a:p>
          <a:p>
            <a:pPr eaLnBrk="1" hangingPunct="1">
              <a:lnSpc>
                <a:spcPct val="14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Chlamydia </a:t>
            </a:r>
          </a:p>
          <a:p>
            <a:pPr eaLnBrk="1" hangingPunct="1">
              <a:lnSpc>
                <a:spcPct val="14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Herpes </a:t>
            </a:r>
          </a:p>
          <a:p>
            <a:pPr eaLnBrk="1" hangingPunct="1">
              <a:lnSpc>
                <a:spcPct val="14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Trichomoniasis</a:t>
            </a:r>
          </a:p>
          <a:p>
            <a:pPr eaLnBrk="1" hangingPunct="1">
              <a:lnSpc>
                <a:spcPct val="14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AIDS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368425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rgbClr val="FF0000"/>
                </a:solidFill>
              </a:rPr>
              <a:t>Chlamydia (Klamidya), </a:t>
            </a:r>
            <a:br>
              <a:rPr lang="tr-TR" sz="2400" b="1" dirty="0" smtClean="0">
                <a:solidFill>
                  <a:srgbClr val="FF0000"/>
                </a:solidFill>
              </a:rPr>
            </a:br>
            <a:r>
              <a:rPr lang="tr-TR" sz="2400" b="1" dirty="0" smtClean="0">
                <a:solidFill>
                  <a:srgbClr val="FF0000"/>
                </a:solidFill>
              </a:rPr>
              <a:t>Herpes (Uçuk) ve Trichomoniasis</a:t>
            </a:r>
          </a:p>
        </p:txBody>
      </p:sp>
      <p:sp>
        <p:nvSpPr>
          <p:cNvPr id="423939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230313"/>
            <a:ext cx="8064500" cy="5078412"/>
          </a:xfrm>
        </p:spPr>
        <p:txBody>
          <a:bodyPr/>
          <a:lstStyle/>
          <a:p>
            <a:pPr eaLnBrk="1" hangingPunct="1">
              <a:defRPr/>
            </a:pPr>
            <a:endParaRPr lang="tr-TR" sz="4400" dirty="0" smtClean="0"/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/>
              <a:t>Chlamydia 		</a:t>
            </a:r>
            <a:r>
              <a:rPr lang="tr-TR" sz="2000" dirty="0" smtClean="0">
                <a:cs typeface="Arial" charset="0"/>
              </a:rPr>
              <a:t>→ B</a:t>
            </a:r>
            <a:r>
              <a:rPr lang="tr-TR" sz="2000" dirty="0" smtClean="0"/>
              <a:t>akteri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/>
              <a:t>Herpes 		</a:t>
            </a:r>
            <a:r>
              <a:rPr lang="tr-TR" sz="2000" dirty="0" smtClean="0">
                <a:cs typeface="Arial" charset="0"/>
              </a:rPr>
              <a:t>→ </a:t>
            </a:r>
            <a:r>
              <a:rPr lang="tr-TR" sz="2000" dirty="0" smtClean="0"/>
              <a:t>Virüs 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/>
              <a:t>Trichomoniasis 	</a:t>
            </a:r>
            <a:r>
              <a:rPr lang="tr-TR" sz="2000" dirty="0" smtClean="0">
                <a:cs typeface="Arial" charset="0"/>
              </a:rPr>
              <a:t>→</a:t>
            </a:r>
            <a:r>
              <a:rPr lang="tr-TR" sz="2000" dirty="0" smtClean="0"/>
              <a:t> Protozoon 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/>
              <a:t>Populasyonda oldukça yaygındırlar</a:t>
            </a:r>
            <a:endParaRPr lang="tr-TR" sz="1200" dirty="0" smtClean="0"/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/>
              <a:t>Tanı ve tedavileri frengi ve bel soğukluğuna göre çok daha zordur.</a:t>
            </a:r>
            <a:endParaRPr lang="tr-TR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4347</TotalTime>
  <Words>140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II- Doğrudan Temas ile Bulaşan Hastalıklar </vt:lpstr>
      <vt:lpstr>III) Cinsel Yolla Bulaşan Hastalıklar </vt:lpstr>
      <vt:lpstr>III) Cinsel Yolla Bulaşan Hastalıklar </vt:lpstr>
      <vt:lpstr>Chlamydia (Klamidya),  Herpes (Uçuk) ve Trichomoniasis</vt:lpstr>
    </vt:vector>
  </TitlesOfParts>
  <Company>BIYOLOJI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 431</dc:title>
  <dc:creator>ARZU COLERI CIHAN</dc:creator>
  <cp:lastModifiedBy>ARZU</cp:lastModifiedBy>
  <cp:revision>498</cp:revision>
  <dcterms:created xsi:type="dcterms:W3CDTF">2014-09-17T10:19:17Z</dcterms:created>
  <dcterms:modified xsi:type="dcterms:W3CDTF">2017-01-31T21:40:56Z</dcterms:modified>
</cp:coreProperties>
</file>