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4" r:id="rId7"/>
    <p:sldId id="261" r:id="rId8"/>
    <p:sldId id="262"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60" d="100"/>
          <a:sy n="60" d="100"/>
        </p:scale>
        <p:origin x="708"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4F2C520-35CD-45C6-9735-811D0B3C356B}" type="datetimeFigureOut">
              <a:rPr lang="tr-TR" smtClean="0"/>
              <a:t>05.02.2020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BD8279-EE18-45A9-A8BC-A03D7192A1D7}" type="slidenum">
              <a:rPr lang="tr-TR" smtClean="0"/>
              <a:t>‹#›</a:t>
            </a:fld>
            <a:endParaRPr lang="tr-TR"/>
          </a:p>
        </p:txBody>
      </p:sp>
    </p:spTree>
    <p:extLst>
      <p:ext uri="{BB962C8B-B14F-4D97-AF65-F5344CB8AC3E}">
        <p14:creationId xmlns:p14="http://schemas.microsoft.com/office/powerpoint/2010/main" val="1210668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F2C520-35CD-45C6-9735-811D0B3C356B}" type="datetimeFigureOut">
              <a:rPr lang="tr-TR" smtClean="0"/>
              <a:t>05.02.2020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BD8279-EE18-45A9-A8BC-A03D7192A1D7}" type="slidenum">
              <a:rPr lang="tr-TR" smtClean="0"/>
              <a:t>‹#›</a:t>
            </a:fld>
            <a:endParaRPr lang="tr-TR"/>
          </a:p>
        </p:txBody>
      </p:sp>
    </p:spTree>
    <p:extLst>
      <p:ext uri="{BB962C8B-B14F-4D97-AF65-F5344CB8AC3E}">
        <p14:creationId xmlns:p14="http://schemas.microsoft.com/office/powerpoint/2010/main" val="1743197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F2C520-35CD-45C6-9735-811D0B3C356B}" type="datetimeFigureOut">
              <a:rPr lang="tr-TR" smtClean="0"/>
              <a:t>05.02.2020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BD8279-EE18-45A9-A8BC-A03D7192A1D7}" type="slidenum">
              <a:rPr lang="tr-TR" smtClean="0"/>
              <a:t>‹#›</a:t>
            </a:fld>
            <a:endParaRPr lang="tr-TR"/>
          </a:p>
        </p:txBody>
      </p:sp>
    </p:spTree>
    <p:extLst>
      <p:ext uri="{BB962C8B-B14F-4D97-AF65-F5344CB8AC3E}">
        <p14:creationId xmlns:p14="http://schemas.microsoft.com/office/powerpoint/2010/main" val="1703587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F2C520-35CD-45C6-9735-811D0B3C356B}" type="datetimeFigureOut">
              <a:rPr lang="tr-TR" smtClean="0"/>
              <a:t>05.02.2020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BD8279-EE18-45A9-A8BC-A03D7192A1D7}" type="slidenum">
              <a:rPr lang="tr-TR" smtClean="0"/>
              <a:t>‹#›</a:t>
            </a:fld>
            <a:endParaRPr lang="tr-TR"/>
          </a:p>
        </p:txBody>
      </p:sp>
    </p:spTree>
    <p:extLst>
      <p:ext uri="{BB962C8B-B14F-4D97-AF65-F5344CB8AC3E}">
        <p14:creationId xmlns:p14="http://schemas.microsoft.com/office/powerpoint/2010/main" val="1131282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4F2C520-35CD-45C6-9735-811D0B3C356B}" type="datetimeFigureOut">
              <a:rPr lang="tr-TR" smtClean="0"/>
              <a:t>05.02.2020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BD8279-EE18-45A9-A8BC-A03D7192A1D7}" type="slidenum">
              <a:rPr lang="tr-TR" smtClean="0"/>
              <a:t>‹#›</a:t>
            </a:fld>
            <a:endParaRPr lang="tr-TR"/>
          </a:p>
        </p:txBody>
      </p:sp>
    </p:spTree>
    <p:extLst>
      <p:ext uri="{BB962C8B-B14F-4D97-AF65-F5344CB8AC3E}">
        <p14:creationId xmlns:p14="http://schemas.microsoft.com/office/powerpoint/2010/main" val="2443536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4F2C520-35CD-45C6-9735-811D0B3C356B}" type="datetimeFigureOut">
              <a:rPr lang="tr-TR" smtClean="0"/>
              <a:t>05.02.2020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1BD8279-EE18-45A9-A8BC-A03D7192A1D7}" type="slidenum">
              <a:rPr lang="tr-TR" smtClean="0"/>
              <a:t>‹#›</a:t>
            </a:fld>
            <a:endParaRPr lang="tr-TR"/>
          </a:p>
        </p:txBody>
      </p:sp>
    </p:spTree>
    <p:extLst>
      <p:ext uri="{BB962C8B-B14F-4D97-AF65-F5344CB8AC3E}">
        <p14:creationId xmlns:p14="http://schemas.microsoft.com/office/powerpoint/2010/main" val="2153139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4F2C520-35CD-45C6-9735-811D0B3C356B}" type="datetimeFigureOut">
              <a:rPr lang="tr-TR" smtClean="0"/>
              <a:t>05.02.2020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1BD8279-EE18-45A9-A8BC-A03D7192A1D7}" type="slidenum">
              <a:rPr lang="tr-TR" smtClean="0"/>
              <a:t>‹#›</a:t>
            </a:fld>
            <a:endParaRPr lang="tr-TR"/>
          </a:p>
        </p:txBody>
      </p:sp>
    </p:spTree>
    <p:extLst>
      <p:ext uri="{BB962C8B-B14F-4D97-AF65-F5344CB8AC3E}">
        <p14:creationId xmlns:p14="http://schemas.microsoft.com/office/powerpoint/2010/main" val="3569382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4F2C520-35CD-45C6-9735-811D0B3C356B}" type="datetimeFigureOut">
              <a:rPr lang="tr-TR" smtClean="0"/>
              <a:t>05.02.2020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1BD8279-EE18-45A9-A8BC-A03D7192A1D7}" type="slidenum">
              <a:rPr lang="tr-TR" smtClean="0"/>
              <a:t>‹#›</a:t>
            </a:fld>
            <a:endParaRPr lang="tr-TR"/>
          </a:p>
        </p:txBody>
      </p:sp>
    </p:spTree>
    <p:extLst>
      <p:ext uri="{BB962C8B-B14F-4D97-AF65-F5344CB8AC3E}">
        <p14:creationId xmlns:p14="http://schemas.microsoft.com/office/powerpoint/2010/main" val="1097938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4F2C520-35CD-45C6-9735-811D0B3C356B}" type="datetimeFigureOut">
              <a:rPr lang="tr-TR" smtClean="0"/>
              <a:t>05.02.2020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1BD8279-EE18-45A9-A8BC-A03D7192A1D7}" type="slidenum">
              <a:rPr lang="tr-TR" smtClean="0"/>
              <a:t>‹#›</a:t>
            </a:fld>
            <a:endParaRPr lang="tr-TR"/>
          </a:p>
        </p:txBody>
      </p:sp>
    </p:spTree>
    <p:extLst>
      <p:ext uri="{BB962C8B-B14F-4D97-AF65-F5344CB8AC3E}">
        <p14:creationId xmlns:p14="http://schemas.microsoft.com/office/powerpoint/2010/main" val="2461429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4F2C520-35CD-45C6-9735-811D0B3C356B}" type="datetimeFigureOut">
              <a:rPr lang="tr-TR" smtClean="0"/>
              <a:t>05.02.2020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1BD8279-EE18-45A9-A8BC-A03D7192A1D7}" type="slidenum">
              <a:rPr lang="tr-TR" smtClean="0"/>
              <a:t>‹#›</a:t>
            </a:fld>
            <a:endParaRPr lang="tr-TR"/>
          </a:p>
        </p:txBody>
      </p:sp>
    </p:spTree>
    <p:extLst>
      <p:ext uri="{BB962C8B-B14F-4D97-AF65-F5344CB8AC3E}">
        <p14:creationId xmlns:p14="http://schemas.microsoft.com/office/powerpoint/2010/main" val="1005552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4F2C520-35CD-45C6-9735-811D0B3C356B}" type="datetimeFigureOut">
              <a:rPr lang="tr-TR" smtClean="0"/>
              <a:t>05.02.2020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1BD8279-EE18-45A9-A8BC-A03D7192A1D7}" type="slidenum">
              <a:rPr lang="tr-TR" smtClean="0"/>
              <a:t>‹#›</a:t>
            </a:fld>
            <a:endParaRPr lang="tr-TR"/>
          </a:p>
        </p:txBody>
      </p:sp>
    </p:spTree>
    <p:extLst>
      <p:ext uri="{BB962C8B-B14F-4D97-AF65-F5344CB8AC3E}">
        <p14:creationId xmlns:p14="http://schemas.microsoft.com/office/powerpoint/2010/main" val="684202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F2C520-35CD-45C6-9735-811D0B3C356B}" type="datetimeFigureOut">
              <a:rPr lang="tr-TR" smtClean="0"/>
              <a:t>05.02.2020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BD8279-EE18-45A9-A8BC-A03D7192A1D7}" type="slidenum">
              <a:rPr lang="tr-TR" smtClean="0"/>
              <a:t>‹#›</a:t>
            </a:fld>
            <a:endParaRPr lang="tr-TR"/>
          </a:p>
        </p:txBody>
      </p:sp>
    </p:spTree>
    <p:extLst>
      <p:ext uri="{BB962C8B-B14F-4D97-AF65-F5344CB8AC3E}">
        <p14:creationId xmlns:p14="http://schemas.microsoft.com/office/powerpoint/2010/main" val="9355535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Genel </a:t>
            </a:r>
            <a:r>
              <a:rPr lang="tr-TR" dirty="0" err="1" smtClean="0"/>
              <a:t>Solow</a:t>
            </a:r>
            <a:r>
              <a:rPr lang="tr-TR" dirty="0" smtClean="0"/>
              <a:t> Modeli ve Teknoloji</a:t>
            </a:r>
            <a:endParaRPr lang="tr-TR" dirty="0"/>
          </a:p>
        </p:txBody>
      </p:sp>
    </p:spTree>
    <p:extLst>
      <p:ext uri="{BB962C8B-B14F-4D97-AF65-F5344CB8AC3E}">
        <p14:creationId xmlns:p14="http://schemas.microsoft.com/office/powerpoint/2010/main" val="3582079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Teknolojik dışsallık ne demektir?</a:t>
            </a:r>
          </a:p>
          <a:p>
            <a:r>
              <a:rPr lang="tr-TR" dirty="0" err="1" smtClean="0"/>
              <a:t>Neoklasiklerde</a:t>
            </a:r>
            <a:r>
              <a:rPr lang="tr-TR" dirty="0" smtClean="0"/>
              <a:t> teknoloji anlayışı  ve teknolojinin ‘serbest’ mal oluşu</a:t>
            </a:r>
          </a:p>
          <a:p>
            <a:r>
              <a:rPr lang="tr-TR" dirty="0" smtClean="0"/>
              <a:t>Y=F (K, AL), A: Sabit</a:t>
            </a:r>
            <a:endParaRPr lang="tr-TR" dirty="0"/>
          </a:p>
        </p:txBody>
      </p:sp>
    </p:spTree>
    <p:extLst>
      <p:ext uri="{BB962C8B-B14F-4D97-AF65-F5344CB8AC3E}">
        <p14:creationId xmlns:p14="http://schemas.microsoft.com/office/powerpoint/2010/main" val="2851182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Büyüme ve etkinlik artışının tespiti</a:t>
            </a:r>
          </a:p>
          <a:p>
            <a:r>
              <a:rPr lang="tr-TR" dirty="0" smtClean="0"/>
              <a:t>Statik etkinlik kazancının tespiti</a:t>
            </a:r>
          </a:p>
          <a:p>
            <a:endParaRPr lang="tr-TR" dirty="0"/>
          </a:p>
        </p:txBody>
      </p:sp>
    </p:spTree>
    <p:extLst>
      <p:ext uri="{BB962C8B-B14F-4D97-AF65-F5344CB8AC3E}">
        <p14:creationId xmlns:p14="http://schemas.microsoft.com/office/powerpoint/2010/main" val="1618891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5695" y="798930"/>
            <a:ext cx="10515600" cy="4351338"/>
          </a:xfrm>
        </p:spPr>
        <p:txBody>
          <a:bodyPr/>
          <a:lstStyle/>
          <a:p>
            <a:r>
              <a:rPr lang="tr-TR" dirty="0" smtClean="0"/>
              <a:t>Teknolojinin </a:t>
            </a:r>
            <a:r>
              <a:rPr lang="tr-TR" dirty="0" smtClean="0"/>
              <a:t>ilerlemesini/gelişmesini modelin dışsal olarak kabul etmesi en önemli  zayıf noktalarından biridir. Teknolojik  ilerleme ve ülkeler arasında yarattığı farklılıkların her ne kadar determinist bir açıklaması olmasa da, gelişmiş ülkelerin bu konuda önemli çabalar sarf ettiği ve teknoloji içeren sermaye mallarının dış ticaretinin, tüketim mallarındaki serbestlikte gerçekleştiğini söylemek doğru olmaz.  </a:t>
            </a:r>
            <a:endParaRPr lang="tr-TR" dirty="0"/>
          </a:p>
        </p:txBody>
      </p:sp>
    </p:spTree>
    <p:extLst>
      <p:ext uri="{BB962C8B-B14F-4D97-AF65-F5344CB8AC3E}">
        <p14:creationId xmlns:p14="http://schemas.microsoft.com/office/powerpoint/2010/main" val="3692660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Büyüme muhasebesi</a:t>
            </a:r>
          </a:p>
          <a:p>
            <a:r>
              <a:rPr lang="tr-TR" dirty="0" smtClean="0"/>
              <a:t>Toplam faktör verimliliği nedir?</a:t>
            </a:r>
          </a:p>
          <a:p>
            <a:r>
              <a:rPr lang="tr-TR" dirty="0" smtClean="0"/>
              <a:t> </a:t>
            </a:r>
            <a:r>
              <a:rPr lang="tr-TR" dirty="0" err="1" smtClean="0"/>
              <a:t>g</a:t>
            </a:r>
            <a:r>
              <a:rPr lang="tr-TR" baseline="-25000" dirty="0" err="1" smtClean="0"/>
              <a:t>Y</a:t>
            </a:r>
            <a:r>
              <a:rPr lang="tr-TR" dirty="0" smtClean="0"/>
              <a:t> =</a:t>
            </a:r>
            <a:r>
              <a:rPr lang="tr-TR" dirty="0" err="1" smtClean="0"/>
              <a:t>g</a:t>
            </a:r>
            <a:r>
              <a:rPr lang="tr-TR" baseline="-25000" dirty="0" err="1" smtClean="0"/>
              <a:t>TFV</a:t>
            </a:r>
            <a:r>
              <a:rPr lang="tr-TR" baseline="-25000" dirty="0" smtClean="0"/>
              <a:t> </a:t>
            </a:r>
            <a:r>
              <a:rPr lang="tr-TR" dirty="0" smtClean="0"/>
              <a:t>+ </a:t>
            </a:r>
            <a:r>
              <a:rPr lang="el-GR" dirty="0" smtClean="0"/>
              <a:t>α</a:t>
            </a:r>
            <a:r>
              <a:rPr lang="tr-TR" dirty="0" err="1" smtClean="0"/>
              <a:t>g</a:t>
            </a:r>
            <a:r>
              <a:rPr lang="tr-TR" baseline="-25000" dirty="0" err="1" smtClean="0"/>
              <a:t>K</a:t>
            </a:r>
            <a:r>
              <a:rPr lang="tr-TR" baseline="-25000" dirty="0" smtClean="0"/>
              <a:t> </a:t>
            </a:r>
            <a:r>
              <a:rPr lang="tr-TR" dirty="0" smtClean="0"/>
              <a:t>+ (1- </a:t>
            </a:r>
            <a:r>
              <a:rPr lang="el-GR" dirty="0" smtClean="0"/>
              <a:t>α</a:t>
            </a:r>
            <a:r>
              <a:rPr lang="tr-TR" dirty="0" smtClean="0"/>
              <a:t>)</a:t>
            </a:r>
            <a:r>
              <a:rPr lang="tr-TR" dirty="0" err="1" smtClean="0"/>
              <a:t>g</a:t>
            </a:r>
            <a:r>
              <a:rPr lang="tr-TR" baseline="-25000" dirty="0" err="1" smtClean="0"/>
              <a:t>L</a:t>
            </a:r>
            <a:r>
              <a:rPr lang="tr-TR" baseline="-25000" dirty="0" smtClean="0"/>
              <a:t> </a:t>
            </a:r>
            <a:r>
              <a:rPr lang="tr-TR" dirty="0" smtClean="0"/>
              <a:t> </a:t>
            </a:r>
            <a:r>
              <a:rPr lang="tr-TR" dirty="0" err="1" smtClean="0"/>
              <a:t>nin</a:t>
            </a:r>
            <a:r>
              <a:rPr lang="tr-TR" smtClean="0"/>
              <a:t> çözümlenmesi</a:t>
            </a:r>
            <a:endParaRPr lang="tr-TR" baseline="-25000" dirty="0"/>
          </a:p>
        </p:txBody>
      </p:sp>
    </p:spTree>
    <p:extLst>
      <p:ext uri="{BB962C8B-B14F-4D97-AF65-F5344CB8AC3E}">
        <p14:creationId xmlns:p14="http://schemas.microsoft.com/office/powerpoint/2010/main" val="2975524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smtClean="0"/>
              <a:t>Solow</a:t>
            </a:r>
            <a:r>
              <a:rPr lang="tr-TR" dirty="0" smtClean="0"/>
              <a:t> artığı ya da büyüme konusundaki cehaletimizin ölçüsü olarak TFV.</a:t>
            </a:r>
            <a:endParaRPr lang="tr-TR" dirty="0"/>
          </a:p>
        </p:txBody>
      </p:sp>
    </p:spTree>
    <p:extLst>
      <p:ext uri="{BB962C8B-B14F-4D97-AF65-F5344CB8AC3E}">
        <p14:creationId xmlns:p14="http://schemas.microsoft.com/office/powerpoint/2010/main" val="4246058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TFV yüksek olan ülkeler ve büyüme performansının tarihsel örnekler ile tespiti</a:t>
            </a:r>
            <a:endParaRPr lang="tr-TR" dirty="0"/>
          </a:p>
        </p:txBody>
      </p:sp>
    </p:spTree>
    <p:extLst>
      <p:ext uri="{BB962C8B-B14F-4D97-AF65-F5344CB8AC3E}">
        <p14:creationId xmlns:p14="http://schemas.microsoft.com/office/powerpoint/2010/main" val="3815809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TFV ülkeler arasındaki büyüme performans farklılıklarının en önemli nedenlerinden biri olarak ortaya çıkmaktadır. Büyüme oranlarındaki artışlar ile pozitif yönlü ilişki içerisinde olduğunu gösteren örnekler mevcuttur.</a:t>
            </a:r>
            <a:endParaRPr lang="tr-TR" dirty="0"/>
          </a:p>
        </p:txBody>
      </p:sp>
    </p:spTree>
    <p:extLst>
      <p:ext uri="{BB962C8B-B14F-4D97-AF65-F5344CB8AC3E}">
        <p14:creationId xmlns:p14="http://schemas.microsoft.com/office/powerpoint/2010/main" val="173459107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161</Words>
  <Application>Microsoft Office PowerPoint</Application>
  <PresentationFormat>Geniş ekran</PresentationFormat>
  <Paragraphs>13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Genel Solow Modeli ve Teknoloji</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MUSTAFA OZIS</dc:creator>
  <cp:lastModifiedBy>MUSTAFA OZIS</cp:lastModifiedBy>
  <cp:revision>7</cp:revision>
  <dcterms:created xsi:type="dcterms:W3CDTF">2020-02-04T16:16:14Z</dcterms:created>
  <dcterms:modified xsi:type="dcterms:W3CDTF">2020-02-05T18:34:25Z</dcterms:modified>
</cp:coreProperties>
</file>